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501" r:id="rId4"/>
    <p:sldId id="502" r:id="rId5"/>
    <p:sldId id="503" r:id="rId6"/>
    <p:sldId id="504" r:id="rId7"/>
    <p:sldId id="505" r:id="rId8"/>
    <p:sldId id="506" r:id="rId9"/>
    <p:sldId id="440" r:id="rId10"/>
    <p:sldId id="507" r:id="rId11"/>
    <p:sldId id="508" r:id="rId12"/>
    <p:sldId id="509" r:id="rId13"/>
    <p:sldId id="511" r:id="rId14"/>
    <p:sldId id="510" r:id="rId15"/>
    <p:sldId id="512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Vuksan" initials="SV" lastIdx="2" clrIdx="0">
    <p:extLst>
      <p:ext uri="{19B8F6BF-5375-455C-9EA6-DF929625EA0E}">
        <p15:presenceInfo xmlns:p15="http://schemas.microsoft.com/office/powerpoint/2012/main" xmlns="" userId="Siniša Vuk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1D7BEF69-AB5B-4956-BAB9-84E52471B6A7}"/>
    <pc:docChg chg="undo redo custSel addSld delSld modSld sldOrd">
      <pc:chgData name="Siniša Vuksan" userId="3af124f9-b8e7-46e3-9422-21ae1d17ac0b" providerId="ADAL" clId="{1D7BEF69-AB5B-4956-BAB9-84E52471B6A7}" dt="2021-08-31T10:53:24.008" v="2829" actId="20577"/>
      <pc:docMkLst>
        <pc:docMk/>
      </pc:docMkLst>
      <pc:sldChg chg="modSp">
        <pc:chgData name="Siniša Vuksan" userId="3af124f9-b8e7-46e3-9422-21ae1d17ac0b" providerId="ADAL" clId="{1D7BEF69-AB5B-4956-BAB9-84E52471B6A7}" dt="2021-08-31T07:16:44.041" v="9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1D7BEF69-AB5B-4956-BAB9-84E52471B6A7}" dt="2021-08-31T07:16:44.041" v="9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modAnim addCm delCm modCm">
        <pc:chgData name="Siniša Vuksan" userId="3af124f9-b8e7-46e3-9422-21ae1d17ac0b" providerId="ADAL" clId="{1D7BEF69-AB5B-4956-BAB9-84E52471B6A7}" dt="2021-08-31T08:43:16.827" v="655" actId="1035"/>
        <pc:sldMkLst>
          <pc:docMk/>
          <pc:sldMk cId="386841859" sldId="436"/>
        </pc:sldMkLst>
        <pc:spChg chg="add del">
          <ac:chgData name="Siniša Vuksan" userId="3af124f9-b8e7-46e3-9422-21ae1d17ac0b" providerId="ADAL" clId="{1D7BEF69-AB5B-4956-BAB9-84E52471B6A7}" dt="2021-08-31T07:18:37.244" v="274" actId="478"/>
          <ac:spMkLst>
            <pc:docMk/>
            <pc:sldMk cId="386841859" sldId="436"/>
            <ac:spMk id="3" creationId="{348C68AE-9303-498E-95F5-F689A8B14025}"/>
          </ac:spMkLst>
        </pc:spChg>
        <pc:spChg chg="mod">
          <ac:chgData name="Siniša Vuksan" userId="3af124f9-b8e7-46e3-9422-21ae1d17ac0b" providerId="ADAL" clId="{1D7BEF69-AB5B-4956-BAB9-84E52471B6A7}" dt="2021-08-31T07:46:42.965" v="535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07:33:11.741" v="443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1D7BEF69-AB5B-4956-BAB9-84E52471B6A7}" dt="2021-08-31T07:30:39.577" v="423" actId="20577"/>
          <ac:spMkLst>
            <pc:docMk/>
            <pc:sldMk cId="386841859" sldId="436"/>
            <ac:spMk id="8" creationId="{A3B0F949-2805-4B8E-932B-15CB682A16FE}"/>
          </ac:spMkLst>
        </pc:spChg>
        <pc:spChg chg="mod">
          <ac:chgData name="Siniša Vuksan" userId="3af124f9-b8e7-46e3-9422-21ae1d17ac0b" providerId="ADAL" clId="{1D7BEF69-AB5B-4956-BAB9-84E52471B6A7}" dt="2021-08-31T07:26:58.778" v="357" actId="20577"/>
          <ac:spMkLst>
            <pc:docMk/>
            <pc:sldMk cId="386841859" sldId="436"/>
            <ac:spMk id="10" creationId="{4B2349A6-8903-43C1-9216-2DE1B381E62F}"/>
          </ac:spMkLst>
        </pc:spChg>
        <pc:picChg chg="mod ord">
          <ac:chgData name="Siniša Vuksan" userId="3af124f9-b8e7-46e3-9422-21ae1d17ac0b" providerId="ADAL" clId="{1D7BEF69-AB5B-4956-BAB9-84E52471B6A7}" dt="2021-08-31T07:51:26.494" v="571" actId="1037"/>
          <ac:picMkLst>
            <pc:docMk/>
            <pc:sldMk cId="386841859" sldId="436"/>
            <ac:picMk id="2" creationId="{79AB126F-5218-4223-8FB3-6BD5D18FF2B3}"/>
          </ac:picMkLst>
        </pc:picChg>
        <pc:picChg chg="mod ord">
          <ac:chgData name="Siniša Vuksan" userId="3af124f9-b8e7-46e3-9422-21ae1d17ac0b" providerId="ADAL" clId="{1D7BEF69-AB5B-4956-BAB9-84E52471B6A7}" dt="2021-08-31T07:51:17.616" v="561" actId="103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1D7BEF69-AB5B-4956-BAB9-84E52471B6A7}" dt="2021-08-31T08:42:59.497" v="644" actId="1076"/>
          <ac:picMkLst>
            <pc:docMk/>
            <pc:sldMk cId="386841859" sldId="436"/>
            <ac:picMk id="9" creationId="{CE5C8835-1677-4EA3-976B-B00E8D09EA60}"/>
          </ac:picMkLst>
        </pc:picChg>
        <pc:picChg chg="add mod">
          <ac:chgData name="Siniša Vuksan" userId="3af124f9-b8e7-46e3-9422-21ae1d17ac0b" providerId="ADAL" clId="{1D7BEF69-AB5B-4956-BAB9-84E52471B6A7}" dt="2021-08-31T08:43:05.606" v="646" actId="1076"/>
          <ac:picMkLst>
            <pc:docMk/>
            <pc:sldMk cId="386841859" sldId="436"/>
            <ac:picMk id="11" creationId="{DCAA8978-336E-46CB-80CE-76A0F6B42F88}"/>
          </ac:picMkLst>
        </pc:picChg>
        <pc:picChg chg="add mod">
          <ac:chgData name="Siniša Vuksan" userId="3af124f9-b8e7-46e3-9422-21ae1d17ac0b" providerId="ADAL" clId="{1D7BEF69-AB5B-4956-BAB9-84E52471B6A7}" dt="2021-08-31T08:43:09.952" v="648" actId="1076"/>
          <ac:picMkLst>
            <pc:docMk/>
            <pc:sldMk cId="386841859" sldId="436"/>
            <ac:picMk id="12" creationId="{DE8A2758-F48D-4367-893C-B6897E928C27}"/>
          </ac:picMkLst>
        </pc:picChg>
        <pc:picChg chg="add mod">
          <ac:chgData name="Siniša Vuksan" userId="3af124f9-b8e7-46e3-9422-21ae1d17ac0b" providerId="ADAL" clId="{1D7BEF69-AB5B-4956-BAB9-84E52471B6A7}" dt="2021-08-31T08:43:16.827" v="655" actId="1035"/>
          <ac:picMkLst>
            <pc:docMk/>
            <pc:sldMk cId="386841859" sldId="436"/>
            <ac:picMk id="13" creationId="{75971FFC-3533-4FF9-981E-38E45FC16627}"/>
          </ac:picMkLst>
        </pc:picChg>
      </pc:sldChg>
      <pc:sldChg chg="addSp delSp modSp ord addAnim delAnim modAnim">
        <pc:chgData name="Siniša Vuksan" userId="3af124f9-b8e7-46e3-9422-21ae1d17ac0b" providerId="ADAL" clId="{1D7BEF69-AB5B-4956-BAB9-84E52471B6A7}" dt="2021-08-31T09:59:20.530" v="1969" actId="122"/>
        <pc:sldMkLst>
          <pc:docMk/>
          <pc:sldMk cId="369717677" sldId="440"/>
        </pc:sldMkLst>
        <pc:spChg chg="mod">
          <ac:chgData name="Siniša Vuksan" userId="3af124f9-b8e7-46e3-9422-21ae1d17ac0b" providerId="ADAL" clId="{1D7BEF69-AB5B-4956-BAB9-84E52471B6A7}" dt="2021-08-31T09:47:49.898" v="1653" actId="27636"/>
          <ac:spMkLst>
            <pc:docMk/>
            <pc:sldMk cId="369717677" sldId="440"/>
            <ac:spMk id="6" creationId="{010AB125-9086-4261-98B4-FC5A0801347C}"/>
          </ac:spMkLst>
        </pc:spChg>
        <pc:spChg chg="add mod">
          <ac:chgData name="Siniša Vuksan" userId="3af124f9-b8e7-46e3-9422-21ae1d17ac0b" providerId="ADAL" clId="{1D7BEF69-AB5B-4956-BAB9-84E52471B6A7}" dt="2021-08-31T09:49:34.610" v="1683" actId="14100"/>
          <ac:spMkLst>
            <pc:docMk/>
            <pc:sldMk cId="369717677" sldId="440"/>
            <ac:spMk id="7" creationId="{366C3C51-3EB9-400B-8A3E-D5267FAE3906}"/>
          </ac:spMkLst>
        </pc:spChg>
        <pc:spChg chg="add del mod">
          <ac:chgData name="Siniša Vuksan" userId="3af124f9-b8e7-46e3-9422-21ae1d17ac0b" providerId="ADAL" clId="{1D7BEF69-AB5B-4956-BAB9-84E52471B6A7}" dt="2021-08-31T09:53:03.473" v="1776" actId="20577"/>
          <ac:spMkLst>
            <pc:docMk/>
            <pc:sldMk cId="369717677" sldId="440"/>
            <ac:spMk id="8" creationId="{64778873-B4A8-4AF8-B321-39B81511778C}"/>
          </ac:spMkLst>
        </pc:spChg>
        <pc:spChg chg="add mod">
          <ac:chgData name="Siniša Vuksan" userId="3af124f9-b8e7-46e3-9422-21ae1d17ac0b" providerId="ADAL" clId="{1D7BEF69-AB5B-4956-BAB9-84E52471B6A7}" dt="2021-08-31T09:53:12.576" v="1780" actId="20577"/>
          <ac:spMkLst>
            <pc:docMk/>
            <pc:sldMk cId="369717677" sldId="440"/>
            <ac:spMk id="9" creationId="{C62A29FA-5C5F-417D-91DC-DC031AD93C2C}"/>
          </ac:spMkLst>
        </pc:spChg>
        <pc:spChg chg="add mod">
          <ac:chgData name="Siniša Vuksan" userId="3af124f9-b8e7-46e3-9422-21ae1d17ac0b" providerId="ADAL" clId="{1D7BEF69-AB5B-4956-BAB9-84E52471B6A7}" dt="2021-08-31T09:53:25.399" v="1789" actId="20577"/>
          <ac:spMkLst>
            <pc:docMk/>
            <pc:sldMk cId="369717677" sldId="440"/>
            <ac:spMk id="10" creationId="{22099D51-22C9-4FD4-98E9-096856AE63AF}"/>
          </ac:spMkLst>
        </pc:spChg>
        <pc:spChg chg="add mod">
          <ac:chgData name="Siniša Vuksan" userId="3af124f9-b8e7-46e3-9422-21ae1d17ac0b" providerId="ADAL" clId="{1D7BEF69-AB5B-4956-BAB9-84E52471B6A7}" dt="2021-08-31T09:55:36.244" v="1796" actId="20577"/>
          <ac:spMkLst>
            <pc:docMk/>
            <pc:sldMk cId="369717677" sldId="440"/>
            <ac:spMk id="11" creationId="{A2B0B2AA-4362-4D5C-ABBB-87FB8133B4B6}"/>
          </ac:spMkLst>
        </pc:spChg>
        <pc:spChg chg="add mod">
          <ac:chgData name="Siniša Vuksan" userId="3af124f9-b8e7-46e3-9422-21ae1d17ac0b" providerId="ADAL" clId="{1D7BEF69-AB5B-4956-BAB9-84E52471B6A7}" dt="2021-08-31T09:55:42.509" v="1805" actId="20577"/>
          <ac:spMkLst>
            <pc:docMk/>
            <pc:sldMk cId="369717677" sldId="440"/>
            <ac:spMk id="12" creationId="{C9AD443A-3DBB-4289-BB80-DA69DC3163DB}"/>
          </ac:spMkLst>
        </pc:spChg>
        <pc:spChg chg="add mod">
          <ac:chgData name="Siniša Vuksan" userId="3af124f9-b8e7-46e3-9422-21ae1d17ac0b" providerId="ADAL" clId="{1D7BEF69-AB5B-4956-BAB9-84E52471B6A7}" dt="2021-08-31T09:55:57.151" v="1811" actId="20577"/>
          <ac:spMkLst>
            <pc:docMk/>
            <pc:sldMk cId="369717677" sldId="440"/>
            <ac:spMk id="13" creationId="{B8005FFD-87C4-4847-9E39-84F69CE9ACAF}"/>
          </ac:spMkLst>
        </pc:spChg>
        <pc:spChg chg="add mod">
          <ac:chgData name="Siniša Vuksan" userId="3af124f9-b8e7-46e3-9422-21ae1d17ac0b" providerId="ADAL" clId="{1D7BEF69-AB5B-4956-BAB9-84E52471B6A7}" dt="2021-08-31T09:56:16.712" v="1826" actId="20577"/>
          <ac:spMkLst>
            <pc:docMk/>
            <pc:sldMk cId="369717677" sldId="440"/>
            <ac:spMk id="14" creationId="{34F2B13F-CB01-4734-B979-E74F84705AA0}"/>
          </ac:spMkLst>
        </pc:spChg>
        <pc:spChg chg="add mod">
          <ac:chgData name="Siniša Vuksan" userId="3af124f9-b8e7-46e3-9422-21ae1d17ac0b" providerId="ADAL" clId="{1D7BEF69-AB5B-4956-BAB9-84E52471B6A7}" dt="2021-08-31T09:56:34.057" v="1832" actId="20577"/>
          <ac:spMkLst>
            <pc:docMk/>
            <pc:sldMk cId="369717677" sldId="440"/>
            <ac:spMk id="15" creationId="{7254024B-46F0-45E4-84D2-CFCA62A6B0C3}"/>
          </ac:spMkLst>
        </pc:spChg>
        <pc:spChg chg="add mod">
          <ac:chgData name="Siniša Vuksan" userId="3af124f9-b8e7-46e3-9422-21ae1d17ac0b" providerId="ADAL" clId="{1D7BEF69-AB5B-4956-BAB9-84E52471B6A7}" dt="2021-08-31T09:56:37.492" v="1834" actId="20577"/>
          <ac:spMkLst>
            <pc:docMk/>
            <pc:sldMk cId="369717677" sldId="440"/>
            <ac:spMk id="16" creationId="{E9FB8179-D226-4B02-AA65-571A3B465C4C}"/>
          </ac:spMkLst>
        </pc:spChg>
        <pc:spChg chg="add mod">
          <ac:chgData name="Siniša Vuksan" userId="3af124f9-b8e7-46e3-9422-21ae1d17ac0b" providerId="ADAL" clId="{1D7BEF69-AB5B-4956-BAB9-84E52471B6A7}" dt="2021-08-31T09:56:47.584" v="1842" actId="20577"/>
          <ac:spMkLst>
            <pc:docMk/>
            <pc:sldMk cId="369717677" sldId="440"/>
            <ac:spMk id="17" creationId="{17099A3B-999A-4795-AAAF-BE3E00BCC613}"/>
          </ac:spMkLst>
        </pc:spChg>
        <pc:spChg chg="add mod">
          <ac:chgData name="Siniša Vuksan" userId="3af124f9-b8e7-46e3-9422-21ae1d17ac0b" providerId="ADAL" clId="{1D7BEF69-AB5B-4956-BAB9-84E52471B6A7}" dt="2021-08-31T09:57:00.859" v="1852" actId="20577"/>
          <ac:spMkLst>
            <pc:docMk/>
            <pc:sldMk cId="369717677" sldId="440"/>
            <ac:spMk id="18" creationId="{44DAEA2C-7BCC-4781-B338-4117202B65B6}"/>
          </ac:spMkLst>
        </pc:spChg>
        <pc:spChg chg="add mod">
          <ac:chgData name="Siniša Vuksan" userId="3af124f9-b8e7-46e3-9422-21ae1d17ac0b" providerId="ADAL" clId="{1D7BEF69-AB5B-4956-BAB9-84E52471B6A7}" dt="2021-08-31T09:57:17.132" v="1858" actId="20577"/>
          <ac:spMkLst>
            <pc:docMk/>
            <pc:sldMk cId="369717677" sldId="440"/>
            <ac:spMk id="19" creationId="{0B799974-AB57-4ADB-920E-CC4515BBD7B2}"/>
          </ac:spMkLst>
        </pc:spChg>
        <pc:spChg chg="add mod">
          <ac:chgData name="Siniša Vuksan" userId="3af124f9-b8e7-46e3-9422-21ae1d17ac0b" providerId="ADAL" clId="{1D7BEF69-AB5B-4956-BAB9-84E52471B6A7}" dt="2021-08-31T09:57:28.041" v="1868" actId="20577"/>
          <ac:spMkLst>
            <pc:docMk/>
            <pc:sldMk cId="369717677" sldId="440"/>
            <ac:spMk id="20" creationId="{638CD457-CCDE-4C4B-84E5-7A41DB34E8C1}"/>
          </ac:spMkLst>
        </pc:spChg>
        <pc:spChg chg="add mod">
          <ac:chgData name="Siniša Vuksan" userId="3af124f9-b8e7-46e3-9422-21ae1d17ac0b" providerId="ADAL" clId="{1D7BEF69-AB5B-4956-BAB9-84E52471B6A7}" dt="2021-08-31T09:59:20.530" v="1969" actId="122"/>
          <ac:spMkLst>
            <pc:docMk/>
            <pc:sldMk cId="369717677" sldId="440"/>
            <ac:spMk id="21" creationId="{64D2EB1F-69E2-4D6A-977B-9CB613D14B7B}"/>
          </ac:spMkLst>
        </pc:spChg>
        <pc:picChg chg="mod">
          <ac:chgData name="Siniša Vuksan" userId="3af124f9-b8e7-46e3-9422-21ae1d17ac0b" providerId="ADAL" clId="{1D7BEF69-AB5B-4956-BAB9-84E52471B6A7}" dt="2021-08-31T09:40:14.227" v="1509" actId="14100"/>
          <ac:picMkLst>
            <pc:docMk/>
            <pc:sldMk cId="369717677" sldId="440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1D7BEF69-AB5B-4956-BAB9-84E52471B6A7}" dt="2021-08-31T09:49:29.716" v="1682" actId="1037"/>
          <ac:picMkLst>
            <pc:docMk/>
            <pc:sldMk cId="369717677" sldId="440"/>
            <ac:picMk id="3" creationId="{897233A6-7FF5-468E-B995-FDF8254D1224}"/>
          </ac:picMkLst>
        </pc:picChg>
        <pc:picChg chg="mod">
          <ac:chgData name="Siniša Vuksan" userId="3af124f9-b8e7-46e3-9422-21ae1d17ac0b" providerId="ADAL" clId="{1D7BEF69-AB5B-4956-BAB9-84E52471B6A7}" dt="2021-08-31T09:39:21.650" v="1501" actId="1076"/>
          <ac:picMkLst>
            <pc:docMk/>
            <pc:sldMk cId="369717677" sldId="440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1D7BEF69-AB5B-4956-BAB9-84E52471B6A7}" dt="2021-08-31T10:31:26.354" v="2556" actId="2696"/>
        <pc:sldMkLst>
          <pc:docMk/>
          <pc:sldMk cId="1448836093" sldId="444"/>
        </pc:sldMkLst>
      </pc:sldChg>
      <pc:sldChg chg="modSp del">
        <pc:chgData name="Siniša Vuksan" userId="3af124f9-b8e7-46e3-9422-21ae1d17ac0b" providerId="ADAL" clId="{1D7BEF69-AB5B-4956-BAB9-84E52471B6A7}" dt="2021-08-31T10:31:14.864" v="2547" actId="2696"/>
        <pc:sldMkLst>
          <pc:docMk/>
          <pc:sldMk cId="2206336810" sldId="488"/>
        </pc:sldMkLst>
        <pc:spChg chg="mod">
          <ac:chgData name="Siniša Vuksan" userId="3af124f9-b8e7-46e3-9422-21ae1d17ac0b" providerId="ADAL" clId="{1D7BEF69-AB5B-4956-BAB9-84E52471B6A7}" dt="2021-08-31T07:18:19.036" v="272" actId="1076"/>
          <ac:spMkLst>
            <pc:docMk/>
            <pc:sldMk cId="2206336810" sldId="488"/>
            <ac:spMk id="7" creationId="{1B1E289C-DF31-465D-A1C3-1B86376501E3}"/>
          </ac:spMkLst>
        </pc:spChg>
      </pc:sldChg>
      <pc:sldChg chg="del">
        <pc:chgData name="Siniša Vuksan" userId="3af124f9-b8e7-46e3-9422-21ae1d17ac0b" providerId="ADAL" clId="{1D7BEF69-AB5B-4956-BAB9-84E52471B6A7}" dt="2021-08-31T10:31:15.992" v="2548" actId="2696"/>
        <pc:sldMkLst>
          <pc:docMk/>
          <pc:sldMk cId="4208215551" sldId="489"/>
        </pc:sldMkLst>
      </pc:sldChg>
      <pc:sldChg chg="del">
        <pc:chgData name="Siniša Vuksan" userId="3af124f9-b8e7-46e3-9422-21ae1d17ac0b" providerId="ADAL" clId="{1D7BEF69-AB5B-4956-BAB9-84E52471B6A7}" dt="2021-08-31T10:31:17.101" v="2549" actId="2696"/>
        <pc:sldMkLst>
          <pc:docMk/>
          <pc:sldMk cId="625196046" sldId="490"/>
        </pc:sldMkLst>
      </pc:sldChg>
      <pc:sldChg chg="modSp del">
        <pc:chgData name="Siniša Vuksan" userId="3af124f9-b8e7-46e3-9422-21ae1d17ac0b" providerId="ADAL" clId="{1D7BEF69-AB5B-4956-BAB9-84E52471B6A7}" dt="2021-08-31T10:31:18.180" v="2550" actId="2696"/>
        <pc:sldMkLst>
          <pc:docMk/>
          <pc:sldMk cId="4271658851" sldId="491"/>
        </pc:sldMkLst>
        <pc:picChg chg="mod">
          <ac:chgData name="Siniša Vuksan" userId="3af124f9-b8e7-46e3-9422-21ae1d17ac0b" providerId="ADAL" clId="{1D7BEF69-AB5B-4956-BAB9-84E52471B6A7}" dt="2021-08-31T08:44:05.915" v="656" actId="1076"/>
          <ac:picMkLst>
            <pc:docMk/>
            <pc:sldMk cId="4271658851" sldId="491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1D7BEF69-AB5B-4956-BAB9-84E52471B6A7}" dt="2021-08-31T10:31:19.758" v="2551" actId="2696"/>
        <pc:sldMkLst>
          <pc:docMk/>
          <pc:sldMk cId="3364002954" sldId="492"/>
        </pc:sldMkLst>
      </pc:sldChg>
      <pc:sldChg chg="del">
        <pc:chgData name="Siniša Vuksan" userId="3af124f9-b8e7-46e3-9422-21ae1d17ac0b" providerId="ADAL" clId="{1D7BEF69-AB5B-4956-BAB9-84E52471B6A7}" dt="2021-08-31T10:42:27.217" v="2798" actId="2696"/>
        <pc:sldMkLst>
          <pc:docMk/>
          <pc:sldMk cId="1666844617" sldId="493"/>
        </pc:sldMkLst>
      </pc:sldChg>
      <pc:sldChg chg="del">
        <pc:chgData name="Siniša Vuksan" userId="3af124f9-b8e7-46e3-9422-21ae1d17ac0b" providerId="ADAL" clId="{1D7BEF69-AB5B-4956-BAB9-84E52471B6A7}" dt="2021-08-31T10:31:24.275" v="2552" actId="2696"/>
        <pc:sldMkLst>
          <pc:docMk/>
          <pc:sldMk cId="517848177" sldId="494"/>
        </pc:sldMkLst>
      </pc:sldChg>
      <pc:sldChg chg="del">
        <pc:chgData name="Siniša Vuksan" userId="3af124f9-b8e7-46e3-9422-21ae1d17ac0b" providerId="ADAL" clId="{1D7BEF69-AB5B-4956-BAB9-84E52471B6A7}" dt="2021-08-31T10:31:25.400" v="2554" actId="2696"/>
        <pc:sldMkLst>
          <pc:docMk/>
          <pc:sldMk cId="258843597" sldId="495"/>
        </pc:sldMkLst>
      </pc:sldChg>
      <pc:sldChg chg="del">
        <pc:chgData name="Siniša Vuksan" userId="3af124f9-b8e7-46e3-9422-21ae1d17ac0b" providerId="ADAL" clId="{1D7BEF69-AB5B-4956-BAB9-84E52471B6A7}" dt="2021-08-31T10:31:24.900" v="2553" actId="2696"/>
        <pc:sldMkLst>
          <pc:docMk/>
          <pc:sldMk cId="2925146065" sldId="496"/>
        </pc:sldMkLst>
      </pc:sldChg>
      <pc:sldChg chg="del">
        <pc:chgData name="Siniša Vuksan" userId="3af124f9-b8e7-46e3-9422-21ae1d17ac0b" providerId="ADAL" clId="{1D7BEF69-AB5B-4956-BAB9-84E52471B6A7}" dt="2021-08-31T10:31:25.916" v="2555" actId="2696"/>
        <pc:sldMkLst>
          <pc:docMk/>
          <pc:sldMk cId="3491789424" sldId="497"/>
        </pc:sldMkLst>
      </pc:sldChg>
      <pc:sldChg chg="del">
        <pc:chgData name="Siniša Vuksan" userId="3af124f9-b8e7-46e3-9422-21ae1d17ac0b" providerId="ADAL" clId="{1D7BEF69-AB5B-4956-BAB9-84E52471B6A7}" dt="2021-08-31T10:31:26.838" v="2557" actId="2696"/>
        <pc:sldMkLst>
          <pc:docMk/>
          <pc:sldMk cId="883572280" sldId="498"/>
        </pc:sldMkLst>
      </pc:sldChg>
      <pc:sldChg chg="del">
        <pc:chgData name="Siniša Vuksan" userId="3af124f9-b8e7-46e3-9422-21ae1d17ac0b" providerId="ADAL" clId="{1D7BEF69-AB5B-4956-BAB9-84E52471B6A7}" dt="2021-08-31T10:31:27.322" v="2558" actId="2696"/>
        <pc:sldMkLst>
          <pc:docMk/>
          <pc:sldMk cId="2251042470" sldId="499"/>
        </pc:sldMkLst>
      </pc:sldChg>
      <pc:sldChg chg="delSp new add del">
        <pc:chgData name="Siniša Vuksan" userId="3af124f9-b8e7-46e3-9422-21ae1d17ac0b" providerId="ADAL" clId="{1D7BEF69-AB5B-4956-BAB9-84E52471B6A7}" dt="2021-08-31T10:42:28.204" v="2799" actId="2696"/>
        <pc:sldMkLst>
          <pc:docMk/>
          <pc:sldMk cId="2063354264" sldId="500"/>
        </pc:sldMkLst>
        <pc:spChg chg="del">
          <ac:chgData name="Siniša Vuksan" userId="3af124f9-b8e7-46e3-9422-21ae1d17ac0b" providerId="ADAL" clId="{1D7BEF69-AB5B-4956-BAB9-84E52471B6A7}" dt="2021-08-31T07:53:19.013" v="574" actId="478"/>
          <ac:spMkLst>
            <pc:docMk/>
            <pc:sldMk cId="2063354264" sldId="500"/>
            <ac:spMk id="2" creationId="{6F755408-4969-41FC-A115-160FAA52B89B}"/>
          </ac:spMkLst>
        </pc:spChg>
        <pc:spChg chg="del">
          <ac:chgData name="Siniša Vuksan" userId="3af124f9-b8e7-46e3-9422-21ae1d17ac0b" providerId="ADAL" clId="{1D7BEF69-AB5B-4956-BAB9-84E52471B6A7}" dt="2021-08-31T07:53:20.620" v="575" actId="478"/>
          <ac:spMkLst>
            <pc:docMk/>
            <pc:sldMk cId="2063354264" sldId="500"/>
            <ac:spMk id="3" creationId="{B1E7ADE5-B434-4913-96A0-977FEDC2E388}"/>
          </ac:spMkLst>
        </pc:spChg>
      </pc:sldChg>
      <pc:sldChg chg="delSp modSp add ord delAnim modAnim">
        <pc:chgData name="Siniša Vuksan" userId="3af124f9-b8e7-46e3-9422-21ae1d17ac0b" providerId="ADAL" clId="{1D7BEF69-AB5B-4956-BAB9-84E52471B6A7}" dt="2021-08-31T08:17:18.905" v="642" actId="20577"/>
        <pc:sldMkLst>
          <pc:docMk/>
          <pc:sldMk cId="1102355694" sldId="501"/>
        </pc:sldMkLst>
        <pc:spChg chg="mod">
          <ac:chgData name="Siniša Vuksan" userId="3af124f9-b8e7-46e3-9422-21ae1d17ac0b" providerId="ADAL" clId="{1D7BEF69-AB5B-4956-BAB9-84E52471B6A7}" dt="2021-08-31T08:17:18.905" v="642" actId="20577"/>
          <ac:spMkLst>
            <pc:docMk/>
            <pc:sldMk cId="1102355694" sldId="501"/>
            <ac:spMk id="6" creationId="{010AB125-9086-4261-98B4-FC5A0801347C}"/>
          </ac:spMkLst>
        </pc:spChg>
        <pc:picChg chg="del">
          <ac:chgData name="Siniša Vuksan" userId="3af124f9-b8e7-46e3-9422-21ae1d17ac0b" providerId="ADAL" clId="{1D7BEF69-AB5B-4956-BAB9-84E52471B6A7}" dt="2021-08-31T08:15:12.481" v="578" actId="478"/>
          <ac:picMkLst>
            <pc:docMk/>
            <pc:sldMk cId="1102355694" sldId="501"/>
            <ac:picMk id="2" creationId="{B69E1C10-ACFD-49C4-B019-6B92ED78F85E}"/>
          </ac:picMkLst>
        </pc:picChg>
        <pc:picChg chg="mod">
          <ac:chgData name="Siniša Vuksan" userId="3af124f9-b8e7-46e3-9422-21ae1d17ac0b" providerId="ADAL" clId="{1D7BEF69-AB5B-4956-BAB9-84E52471B6A7}" dt="2021-08-31T08:15:23.433" v="580" actId="14826"/>
          <ac:picMkLst>
            <pc:docMk/>
            <pc:sldMk cId="1102355694" sldId="501"/>
            <ac:picMk id="4" creationId="{1B2619D9-4F98-4A11-8FFE-57C7EB1F529A}"/>
          </ac:picMkLst>
        </pc:picChg>
      </pc:sldChg>
      <pc:sldChg chg="delSp modSp add delAnim modAnim">
        <pc:chgData name="Siniša Vuksan" userId="3af124f9-b8e7-46e3-9422-21ae1d17ac0b" providerId="ADAL" clId="{1D7BEF69-AB5B-4956-BAB9-84E52471B6A7}" dt="2021-08-31T09:04:04.568" v="1026" actId="20577"/>
        <pc:sldMkLst>
          <pc:docMk/>
          <pc:sldMk cId="3012017057" sldId="502"/>
        </pc:sldMkLst>
        <pc:spChg chg="mod">
          <ac:chgData name="Siniša Vuksan" userId="3af124f9-b8e7-46e3-9422-21ae1d17ac0b" providerId="ADAL" clId="{1D7BEF69-AB5B-4956-BAB9-84E52471B6A7}" dt="2021-08-31T09:04:04.568" v="1026" actId="20577"/>
          <ac:spMkLst>
            <pc:docMk/>
            <pc:sldMk cId="3012017057" sldId="502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08:44:19.169" v="658" actId="20577"/>
          <ac:spMkLst>
            <pc:docMk/>
            <pc:sldMk cId="3012017057" sldId="502"/>
            <ac:spMk id="7" creationId="{0256D9EB-C20B-45FA-9F3D-124012366C9E}"/>
          </ac:spMkLst>
        </pc:spChg>
        <pc:spChg chg="del">
          <ac:chgData name="Siniša Vuksan" userId="3af124f9-b8e7-46e3-9422-21ae1d17ac0b" providerId="ADAL" clId="{1D7BEF69-AB5B-4956-BAB9-84E52471B6A7}" dt="2021-08-31T08:44:25.171" v="660" actId="478"/>
          <ac:spMkLst>
            <pc:docMk/>
            <pc:sldMk cId="3012017057" sldId="502"/>
            <ac:spMk id="14" creationId="{A837304B-CB0D-4C56-880D-7510DACF5FE4}"/>
          </ac:spMkLst>
        </pc:spChg>
        <pc:spChg chg="del">
          <ac:chgData name="Siniša Vuksan" userId="3af124f9-b8e7-46e3-9422-21ae1d17ac0b" providerId="ADAL" clId="{1D7BEF69-AB5B-4956-BAB9-84E52471B6A7}" dt="2021-08-31T08:44:25.171" v="660" actId="478"/>
          <ac:spMkLst>
            <pc:docMk/>
            <pc:sldMk cId="3012017057" sldId="502"/>
            <ac:spMk id="15" creationId="{191234AE-C2D6-4D22-BE72-7E9A044F9222}"/>
          </ac:spMkLst>
        </pc:spChg>
        <pc:spChg chg="del">
          <ac:chgData name="Siniša Vuksan" userId="3af124f9-b8e7-46e3-9422-21ae1d17ac0b" providerId="ADAL" clId="{1D7BEF69-AB5B-4956-BAB9-84E52471B6A7}" dt="2021-08-31T08:44:25.171" v="660" actId="478"/>
          <ac:spMkLst>
            <pc:docMk/>
            <pc:sldMk cId="3012017057" sldId="502"/>
            <ac:spMk id="16" creationId="{9F76024C-39D4-4F00-9579-031C7E422FDF}"/>
          </ac:spMkLst>
        </pc:spChg>
        <pc:spChg chg="del">
          <ac:chgData name="Siniša Vuksan" userId="3af124f9-b8e7-46e3-9422-21ae1d17ac0b" providerId="ADAL" clId="{1D7BEF69-AB5B-4956-BAB9-84E52471B6A7}" dt="2021-08-31T08:44:25.171" v="660" actId="478"/>
          <ac:spMkLst>
            <pc:docMk/>
            <pc:sldMk cId="3012017057" sldId="502"/>
            <ac:spMk id="17" creationId="{FDA40914-FEFC-44A5-8682-83DC82768C9B}"/>
          </ac:spMkLst>
        </pc:spChg>
        <pc:spChg chg="del">
          <ac:chgData name="Siniša Vuksan" userId="3af124f9-b8e7-46e3-9422-21ae1d17ac0b" providerId="ADAL" clId="{1D7BEF69-AB5B-4956-BAB9-84E52471B6A7}" dt="2021-08-31T08:44:25.171" v="660" actId="478"/>
          <ac:spMkLst>
            <pc:docMk/>
            <pc:sldMk cId="3012017057" sldId="502"/>
            <ac:spMk id="18" creationId="{86DD290B-AEDA-4357-8D72-C80D765F2324}"/>
          </ac:spMkLst>
        </pc:spChg>
        <pc:spChg chg="del mod">
          <ac:chgData name="Siniša Vuksan" userId="3af124f9-b8e7-46e3-9422-21ae1d17ac0b" providerId="ADAL" clId="{1D7BEF69-AB5B-4956-BAB9-84E52471B6A7}" dt="2021-08-31T09:01:43.509" v="674" actId="478"/>
          <ac:spMkLst>
            <pc:docMk/>
            <pc:sldMk cId="3012017057" sldId="502"/>
            <ac:spMk id="19" creationId="{4F2415CD-6AAD-4064-A737-F68E22280AAF}"/>
          </ac:spMkLst>
        </pc:spChg>
        <pc:picChg chg="mod">
          <ac:chgData name="Siniša Vuksan" userId="3af124f9-b8e7-46e3-9422-21ae1d17ac0b" providerId="ADAL" clId="{1D7BEF69-AB5B-4956-BAB9-84E52471B6A7}" dt="2021-08-31T09:02:52.617" v="806" actId="1076"/>
          <ac:picMkLst>
            <pc:docMk/>
            <pc:sldMk cId="3012017057" sldId="502"/>
            <ac:picMk id="2" creationId="{79AB126F-5218-4223-8FB3-6BD5D18FF2B3}"/>
          </ac:picMkLst>
        </pc:picChg>
        <pc:picChg chg="mod">
          <ac:chgData name="Siniša Vuksan" userId="3af124f9-b8e7-46e3-9422-21ae1d17ac0b" providerId="ADAL" clId="{1D7BEF69-AB5B-4956-BAB9-84E52471B6A7}" dt="2021-08-31T08:44:51.915" v="661" actId="14826"/>
          <ac:picMkLst>
            <pc:docMk/>
            <pc:sldMk cId="3012017057" sldId="502"/>
            <ac:picMk id="4" creationId="{1B2619D9-4F98-4A11-8FFE-57C7EB1F529A}"/>
          </ac:picMkLst>
        </pc:picChg>
        <pc:picChg chg="del">
          <ac:chgData name="Siniša Vuksan" userId="3af124f9-b8e7-46e3-9422-21ae1d17ac0b" providerId="ADAL" clId="{1D7BEF69-AB5B-4956-BAB9-84E52471B6A7}" dt="2021-08-31T09:01:38.704" v="672" actId="478"/>
          <ac:picMkLst>
            <pc:docMk/>
            <pc:sldMk cId="3012017057" sldId="502"/>
            <ac:picMk id="11" creationId="{9D65B3A5-1C7D-4C6D-B4D9-8BFFFAA7CCDF}"/>
          </ac:picMkLst>
        </pc:picChg>
      </pc:sldChg>
      <pc:sldChg chg="modSp add">
        <pc:chgData name="Siniša Vuksan" userId="3af124f9-b8e7-46e3-9422-21ae1d17ac0b" providerId="ADAL" clId="{1D7BEF69-AB5B-4956-BAB9-84E52471B6A7}" dt="2021-08-31T09:06:32.609" v="1060" actId="20577"/>
        <pc:sldMkLst>
          <pc:docMk/>
          <pc:sldMk cId="3405702764" sldId="503"/>
        </pc:sldMkLst>
        <pc:spChg chg="mod">
          <ac:chgData name="Siniša Vuksan" userId="3af124f9-b8e7-46e3-9422-21ae1d17ac0b" providerId="ADAL" clId="{1D7BEF69-AB5B-4956-BAB9-84E52471B6A7}" dt="2021-08-31T09:06:32.609" v="1060" actId="20577"/>
          <ac:spMkLst>
            <pc:docMk/>
            <pc:sldMk cId="3405702764" sldId="503"/>
            <ac:spMk id="18" creationId="{8619A0A9-4971-4637-BA0B-39A4F5D24D27}"/>
          </ac:spMkLst>
        </pc:spChg>
      </pc:sldChg>
      <pc:sldChg chg="modSp add ord modAnim">
        <pc:chgData name="Siniša Vuksan" userId="3af124f9-b8e7-46e3-9422-21ae1d17ac0b" providerId="ADAL" clId="{1D7BEF69-AB5B-4956-BAB9-84E52471B6A7}" dt="2021-08-31T10:49:45.406" v="2828" actId="1037"/>
        <pc:sldMkLst>
          <pc:docMk/>
          <pc:sldMk cId="3734353213" sldId="504"/>
        </pc:sldMkLst>
        <pc:spChg chg="mod">
          <ac:chgData name="Siniša Vuksan" userId="3af124f9-b8e7-46e3-9422-21ae1d17ac0b" providerId="ADAL" clId="{1D7BEF69-AB5B-4956-BAB9-84E52471B6A7}" dt="2021-08-31T09:15:14.488" v="1227" actId="113"/>
          <ac:spMkLst>
            <pc:docMk/>
            <pc:sldMk cId="3734353213" sldId="504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09:11:38.640" v="1082" actId="20577"/>
          <ac:spMkLst>
            <pc:docMk/>
            <pc:sldMk cId="3734353213" sldId="504"/>
            <ac:spMk id="7" creationId="{0256D9EB-C20B-45FA-9F3D-124012366C9E}"/>
          </ac:spMkLst>
        </pc:spChg>
        <pc:picChg chg="mod">
          <ac:chgData name="Siniša Vuksan" userId="3af124f9-b8e7-46e3-9422-21ae1d17ac0b" providerId="ADAL" clId="{1D7BEF69-AB5B-4956-BAB9-84E52471B6A7}" dt="2021-08-31T10:49:45.406" v="2828" actId="1037"/>
          <ac:picMkLst>
            <pc:docMk/>
            <pc:sldMk cId="3734353213" sldId="504"/>
            <ac:picMk id="2" creationId="{79AB126F-5218-4223-8FB3-6BD5D18FF2B3}"/>
          </ac:picMkLst>
        </pc:picChg>
      </pc:sldChg>
      <pc:sldChg chg="addSp delSp modSp add delAnim modAnim">
        <pc:chgData name="Siniša Vuksan" userId="3af124f9-b8e7-46e3-9422-21ae1d17ac0b" providerId="ADAL" clId="{1D7BEF69-AB5B-4956-BAB9-84E52471B6A7}" dt="2021-08-31T10:13:06.701" v="2164" actId="14826"/>
        <pc:sldMkLst>
          <pc:docMk/>
          <pc:sldMk cId="3283070244" sldId="505"/>
        </pc:sldMkLst>
        <pc:spChg chg="mod">
          <ac:chgData name="Siniša Vuksan" userId="3af124f9-b8e7-46e3-9422-21ae1d17ac0b" providerId="ADAL" clId="{1D7BEF69-AB5B-4956-BAB9-84E52471B6A7}" dt="2021-08-31T09:17:15.824" v="1244" actId="20577"/>
          <ac:spMkLst>
            <pc:docMk/>
            <pc:sldMk cId="3283070244" sldId="505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09:16:32.017" v="1231" actId="20577"/>
          <ac:spMkLst>
            <pc:docMk/>
            <pc:sldMk cId="3283070244" sldId="505"/>
            <ac:spMk id="7" creationId="{0256D9EB-C20B-45FA-9F3D-124012366C9E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8" creationId="{BFDC20B5-2A68-49A0-AAEC-9204A3300DEC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9" creationId="{B6F271AD-8588-4092-AB45-666412DA3574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0" creationId="{FE092354-24EF-4F73-AA97-B230650C75BD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1" creationId="{5DBFB585-53C4-457F-8B02-73989C3A4C52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2" creationId="{0C39A72E-CFF3-48B8-89D0-819131831B47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3" creationId="{7ABB5406-B1B1-466E-8077-A7B9BBA8FF6C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5" creationId="{0F904B44-3A73-43F7-BDCB-A6FDC7A3C8C6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6" creationId="{DFC502B8-50D6-443B-8D4E-0BD7A395EAC3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7" creationId="{A8FF69F3-8B7D-4B08-A597-FAF70D04E42C}"/>
          </ac:spMkLst>
        </pc:spChg>
        <pc:spChg chg="del">
          <ac:chgData name="Siniša Vuksan" userId="3af124f9-b8e7-46e3-9422-21ae1d17ac0b" providerId="ADAL" clId="{1D7BEF69-AB5B-4956-BAB9-84E52471B6A7}" dt="2021-08-31T09:18:46.812" v="1247" actId="478"/>
          <ac:spMkLst>
            <pc:docMk/>
            <pc:sldMk cId="3283070244" sldId="505"/>
            <ac:spMk id="18" creationId="{27645777-B954-4C4E-9B7F-F030B02FFB84}"/>
          </ac:spMkLst>
        </pc:spChg>
        <pc:spChg chg="add mod">
          <ac:chgData name="Siniša Vuksan" userId="3af124f9-b8e7-46e3-9422-21ae1d17ac0b" providerId="ADAL" clId="{1D7BEF69-AB5B-4956-BAB9-84E52471B6A7}" dt="2021-08-31T09:19:50.712" v="1259" actId="1035"/>
          <ac:spMkLst>
            <pc:docMk/>
            <pc:sldMk cId="3283070244" sldId="505"/>
            <ac:spMk id="19" creationId="{3C008612-9D31-493E-87D1-23958FAF1ABF}"/>
          </ac:spMkLst>
        </pc:spChg>
        <pc:spChg chg="add mod">
          <ac:chgData name="Siniša Vuksan" userId="3af124f9-b8e7-46e3-9422-21ae1d17ac0b" providerId="ADAL" clId="{1D7BEF69-AB5B-4956-BAB9-84E52471B6A7}" dt="2021-08-31T09:20:07.501" v="1265" actId="1036"/>
          <ac:spMkLst>
            <pc:docMk/>
            <pc:sldMk cId="3283070244" sldId="505"/>
            <ac:spMk id="20" creationId="{5AE49AA3-B205-4837-B2D6-E763BC561D7A}"/>
          </ac:spMkLst>
        </pc:spChg>
        <pc:spChg chg="add mod">
          <ac:chgData name="Siniša Vuksan" userId="3af124f9-b8e7-46e3-9422-21ae1d17ac0b" providerId="ADAL" clId="{1D7BEF69-AB5B-4956-BAB9-84E52471B6A7}" dt="2021-08-31T09:20:15.238" v="1268" actId="1076"/>
          <ac:spMkLst>
            <pc:docMk/>
            <pc:sldMk cId="3283070244" sldId="505"/>
            <ac:spMk id="21" creationId="{DE903AF9-DB15-4F19-9D10-85A8F0958523}"/>
          </ac:spMkLst>
        </pc:spChg>
        <pc:spChg chg="add mod">
          <ac:chgData name="Siniša Vuksan" userId="3af124f9-b8e7-46e3-9422-21ae1d17ac0b" providerId="ADAL" clId="{1D7BEF69-AB5B-4956-BAB9-84E52471B6A7}" dt="2021-08-31T09:20:43.403" v="1278" actId="1035"/>
          <ac:spMkLst>
            <pc:docMk/>
            <pc:sldMk cId="3283070244" sldId="505"/>
            <ac:spMk id="22" creationId="{6B64A58F-8D11-406E-BE25-39DA21A5E3E1}"/>
          </ac:spMkLst>
        </pc:spChg>
        <pc:spChg chg="add mod">
          <ac:chgData name="Siniša Vuksan" userId="3af124f9-b8e7-46e3-9422-21ae1d17ac0b" providerId="ADAL" clId="{1D7BEF69-AB5B-4956-BAB9-84E52471B6A7}" dt="2021-08-31T09:20:50.285" v="1281" actId="1076"/>
          <ac:spMkLst>
            <pc:docMk/>
            <pc:sldMk cId="3283070244" sldId="505"/>
            <ac:spMk id="23" creationId="{D4876200-6FC9-47A5-8842-B3DD44D1CD3B}"/>
          </ac:spMkLst>
        </pc:spChg>
        <pc:spChg chg="add mod">
          <ac:chgData name="Siniša Vuksan" userId="3af124f9-b8e7-46e3-9422-21ae1d17ac0b" providerId="ADAL" clId="{1D7BEF69-AB5B-4956-BAB9-84E52471B6A7}" dt="2021-08-31T09:22:06.590" v="1286" actId="1036"/>
          <ac:spMkLst>
            <pc:docMk/>
            <pc:sldMk cId="3283070244" sldId="505"/>
            <ac:spMk id="24" creationId="{7C9DB294-4497-4891-8603-F57A89B2A1BF}"/>
          </ac:spMkLst>
        </pc:spChg>
        <pc:spChg chg="add mod">
          <ac:chgData name="Siniša Vuksan" userId="3af124f9-b8e7-46e3-9422-21ae1d17ac0b" providerId="ADAL" clId="{1D7BEF69-AB5B-4956-BAB9-84E52471B6A7}" dt="2021-08-31T09:22:15.341" v="1290" actId="1036"/>
          <ac:spMkLst>
            <pc:docMk/>
            <pc:sldMk cId="3283070244" sldId="505"/>
            <ac:spMk id="25" creationId="{D4CFEAF8-AB26-4553-88F0-69D04C4E9F32}"/>
          </ac:spMkLst>
        </pc:spChg>
        <pc:spChg chg="add mod">
          <ac:chgData name="Siniša Vuksan" userId="3af124f9-b8e7-46e3-9422-21ae1d17ac0b" providerId="ADAL" clId="{1D7BEF69-AB5B-4956-BAB9-84E52471B6A7}" dt="2021-08-31T09:22:30.208" v="1294" actId="1035"/>
          <ac:spMkLst>
            <pc:docMk/>
            <pc:sldMk cId="3283070244" sldId="505"/>
            <ac:spMk id="26" creationId="{DC32264F-BCBE-43BE-974C-7D3A89132A16}"/>
          </ac:spMkLst>
        </pc:spChg>
        <pc:spChg chg="add mod">
          <ac:chgData name="Siniša Vuksan" userId="3af124f9-b8e7-46e3-9422-21ae1d17ac0b" providerId="ADAL" clId="{1D7BEF69-AB5B-4956-BAB9-84E52471B6A7}" dt="2021-08-31T09:22:39.632" v="1297" actId="1076"/>
          <ac:spMkLst>
            <pc:docMk/>
            <pc:sldMk cId="3283070244" sldId="505"/>
            <ac:spMk id="27" creationId="{0C3134B2-707C-48F7-9750-A5A4638A13AB}"/>
          </ac:spMkLst>
        </pc:spChg>
        <pc:spChg chg="add mod">
          <ac:chgData name="Siniša Vuksan" userId="3af124f9-b8e7-46e3-9422-21ae1d17ac0b" providerId="ADAL" clId="{1D7BEF69-AB5B-4956-BAB9-84E52471B6A7}" dt="2021-08-31T09:22:55.156" v="1308" actId="1035"/>
          <ac:spMkLst>
            <pc:docMk/>
            <pc:sldMk cId="3283070244" sldId="505"/>
            <ac:spMk id="28" creationId="{5F32D74A-D921-41C2-8BDF-49D0C99A2035}"/>
          </ac:spMkLst>
        </pc:spChg>
        <pc:picChg chg="mod">
          <ac:chgData name="Siniša Vuksan" userId="3af124f9-b8e7-46e3-9422-21ae1d17ac0b" providerId="ADAL" clId="{1D7BEF69-AB5B-4956-BAB9-84E52471B6A7}" dt="2021-08-31T09:20:37.648" v="1274" actId="1076"/>
          <ac:picMkLst>
            <pc:docMk/>
            <pc:sldMk cId="3283070244" sldId="505"/>
            <ac:picMk id="2" creationId="{79AB126F-5218-4223-8FB3-6BD5D18FF2B3}"/>
          </ac:picMkLst>
        </pc:picChg>
        <pc:picChg chg="mod">
          <ac:chgData name="Siniša Vuksan" userId="3af124f9-b8e7-46e3-9422-21ae1d17ac0b" providerId="ADAL" clId="{1D7BEF69-AB5B-4956-BAB9-84E52471B6A7}" dt="2021-08-31T10:13:06.701" v="2164" actId="14826"/>
          <ac:picMkLst>
            <pc:docMk/>
            <pc:sldMk cId="3283070244" sldId="505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1D7BEF69-AB5B-4956-BAB9-84E52471B6A7}" dt="2021-08-31T09:28:12.022" v="1495"/>
        <pc:sldMkLst>
          <pc:docMk/>
          <pc:sldMk cId="4117191991" sldId="506"/>
        </pc:sldMkLst>
        <pc:spChg chg="mod">
          <ac:chgData name="Siniša Vuksan" userId="3af124f9-b8e7-46e3-9422-21ae1d17ac0b" providerId="ADAL" clId="{1D7BEF69-AB5B-4956-BAB9-84E52471B6A7}" dt="2021-08-31T09:27:38.898" v="1493" actId="113"/>
          <ac:spMkLst>
            <pc:docMk/>
            <pc:sldMk cId="4117191991" sldId="506"/>
            <ac:spMk id="6" creationId="{010AB125-9086-4261-98B4-FC5A0801347C}"/>
          </ac:spMkLst>
        </pc:spChg>
        <pc:spChg chg="del">
          <ac:chgData name="Siniša Vuksan" userId="3af124f9-b8e7-46e3-9422-21ae1d17ac0b" providerId="ADAL" clId="{1D7BEF69-AB5B-4956-BAB9-84E52471B6A7}" dt="2021-08-31T09:24:16.141" v="1314" actId="478"/>
          <ac:spMkLst>
            <pc:docMk/>
            <pc:sldMk cId="4117191991" sldId="506"/>
            <ac:spMk id="8" creationId="{A3B0F949-2805-4B8E-932B-15CB682A16FE}"/>
          </ac:spMkLst>
        </pc:spChg>
        <pc:spChg chg="del">
          <ac:chgData name="Siniša Vuksan" userId="3af124f9-b8e7-46e3-9422-21ae1d17ac0b" providerId="ADAL" clId="{1D7BEF69-AB5B-4956-BAB9-84E52471B6A7}" dt="2021-08-31T09:24:00.025" v="1312" actId="478"/>
          <ac:spMkLst>
            <pc:docMk/>
            <pc:sldMk cId="4117191991" sldId="506"/>
            <ac:spMk id="10" creationId="{4B2349A6-8903-43C1-9216-2DE1B381E62F}"/>
          </ac:spMkLst>
        </pc:spChg>
        <pc:picChg chg="mod">
          <ac:chgData name="Siniša Vuksan" userId="3af124f9-b8e7-46e3-9422-21ae1d17ac0b" providerId="ADAL" clId="{1D7BEF69-AB5B-4956-BAB9-84E52471B6A7}" dt="2021-08-31T09:25:52.622" v="1328" actId="1036"/>
          <ac:picMkLst>
            <pc:docMk/>
            <pc:sldMk cId="4117191991" sldId="506"/>
            <ac:picMk id="2" creationId="{79AB126F-5218-4223-8FB3-6BD5D18FF2B3}"/>
          </ac:picMkLst>
        </pc:picChg>
        <pc:picChg chg="mod">
          <ac:chgData name="Siniša Vuksan" userId="3af124f9-b8e7-46e3-9422-21ae1d17ac0b" providerId="ADAL" clId="{1D7BEF69-AB5B-4956-BAB9-84E52471B6A7}" dt="2021-08-31T09:24:23.393" v="1316" actId="1076"/>
          <ac:picMkLst>
            <pc:docMk/>
            <pc:sldMk cId="4117191991" sldId="506"/>
            <ac:picMk id="4" creationId="{1B2619D9-4F98-4A11-8FFE-57C7EB1F529A}"/>
          </ac:picMkLst>
        </pc:picChg>
        <pc:picChg chg="del">
          <ac:chgData name="Siniša Vuksan" userId="3af124f9-b8e7-46e3-9422-21ae1d17ac0b" providerId="ADAL" clId="{1D7BEF69-AB5B-4956-BAB9-84E52471B6A7}" dt="2021-08-31T09:24:28.415" v="1318" actId="478"/>
          <ac:picMkLst>
            <pc:docMk/>
            <pc:sldMk cId="4117191991" sldId="506"/>
            <ac:picMk id="9" creationId="{CE5C8835-1677-4EA3-976B-B00E8D09EA60}"/>
          </ac:picMkLst>
        </pc:picChg>
        <pc:picChg chg="del">
          <ac:chgData name="Siniša Vuksan" userId="3af124f9-b8e7-46e3-9422-21ae1d17ac0b" providerId="ADAL" clId="{1D7BEF69-AB5B-4956-BAB9-84E52471B6A7}" dt="2021-08-31T09:24:28.415" v="1318" actId="478"/>
          <ac:picMkLst>
            <pc:docMk/>
            <pc:sldMk cId="4117191991" sldId="506"/>
            <ac:picMk id="11" creationId="{DCAA8978-336E-46CB-80CE-76A0F6B42F88}"/>
          </ac:picMkLst>
        </pc:picChg>
        <pc:picChg chg="del">
          <ac:chgData name="Siniša Vuksan" userId="3af124f9-b8e7-46e3-9422-21ae1d17ac0b" providerId="ADAL" clId="{1D7BEF69-AB5B-4956-BAB9-84E52471B6A7}" dt="2021-08-31T09:24:28.415" v="1318" actId="478"/>
          <ac:picMkLst>
            <pc:docMk/>
            <pc:sldMk cId="4117191991" sldId="506"/>
            <ac:picMk id="12" creationId="{DE8A2758-F48D-4367-893C-B6897E928C27}"/>
          </ac:picMkLst>
        </pc:picChg>
        <pc:picChg chg="del">
          <ac:chgData name="Siniša Vuksan" userId="3af124f9-b8e7-46e3-9422-21ae1d17ac0b" providerId="ADAL" clId="{1D7BEF69-AB5B-4956-BAB9-84E52471B6A7}" dt="2021-08-31T09:24:28.415" v="1318" actId="478"/>
          <ac:picMkLst>
            <pc:docMk/>
            <pc:sldMk cId="4117191991" sldId="506"/>
            <ac:picMk id="13" creationId="{75971FFC-3533-4FF9-981E-38E45FC16627}"/>
          </ac:picMkLst>
        </pc:picChg>
      </pc:sldChg>
      <pc:sldChg chg="addSp delSp modSp add ord delAnim modAnim">
        <pc:chgData name="Siniša Vuksan" userId="3af124f9-b8e7-46e3-9422-21ae1d17ac0b" providerId="ADAL" clId="{1D7BEF69-AB5B-4956-BAB9-84E52471B6A7}" dt="2021-08-31T10:11:29.292" v="2160"/>
        <pc:sldMkLst>
          <pc:docMk/>
          <pc:sldMk cId="2321963799" sldId="507"/>
        </pc:sldMkLst>
        <pc:spChg chg="del">
          <ac:chgData name="Siniša Vuksan" userId="3af124f9-b8e7-46e3-9422-21ae1d17ac0b" providerId="ADAL" clId="{1D7BEF69-AB5B-4956-BAB9-84E52471B6A7}" dt="2021-08-31T10:00:19.188" v="1972" actId="478"/>
          <ac:spMkLst>
            <pc:docMk/>
            <pc:sldMk cId="2321963799" sldId="507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10:04:46.425" v="2092" actId="1076"/>
          <ac:spMkLst>
            <pc:docMk/>
            <pc:sldMk cId="2321963799" sldId="507"/>
            <ac:spMk id="7" creationId="{366C3C51-3EB9-400B-8A3E-D5267FAE3906}"/>
          </ac:spMkLst>
        </pc:spChg>
        <pc:spChg chg="mod">
          <ac:chgData name="Siniša Vuksan" userId="3af124f9-b8e7-46e3-9422-21ae1d17ac0b" providerId="ADAL" clId="{1D7BEF69-AB5B-4956-BAB9-84E52471B6A7}" dt="2021-08-31T10:10:39.291" v="2158" actId="207"/>
          <ac:spMkLst>
            <pc:docMk/>
            <pc:sldMk cId="2321963799" sldId="507"/>
            <ac:spMk id="8" creationId="{64778873-B4A8-4AF8-B321-39B81511778C}"/>
          </ac:spMkLst>
        </pc:spChg>
        <pc:spChg chg="del">
          <ac:chgData name="Siniša Vuksan" userId="3af124f9-b8e7-46e3-9422-21ae1d17ac0b" providerId="ADAL" clId="{1D7BEF69-AB5B-4956-BAB9-84E52471B6A7}" dt="2021-08-31T10:04:07.005" v="2084" actId="478"/>
          <ac:spMkLst>
            <pc:docMk/>
            <pc:sldMk cId="2321963799" sldId="507"/>
            <ac:spMk id="9" creationId="{C62A29FA-5C5F-417D-91DC-DC031AD93C2C}"/>
          </ac:spMkLst>
        </pc:spChg>
        <pc:spChg chg="del">
          <ac:chgData name="Siniša Vuksan" userId="3af124f9-b8e7-46e3-9422-21ae1d17ac0b" providerId="ADAL" clId="{1D7BEF69-AB5B-4956-BAB9-84E52471B6A7}" dt="2021-08-31T10:04:04.935" v="2083" actId="478"/>
          <ac:spMkLst>
            <pc:docMk/>
            <pc:sldMk cId="2321963799" sldId="507"/>
            <ac:spMk id="10" creationId="{22099D51-22C9-4FD4-98E9-096856AE63AF}"/>
          </ac:spMkLst>
        </pc:spChg>
        <pc:spChg chg="del">
          <ac:chgData name="Siniša Vuksan" userId="3af124f9-b8e7-46e3-9422-21ae1d17ac0b" providerId="ADAL" clId="{1D7BEF69-AB5B-4956-BAB9-84E52471B6A7}" dt="2021-08-31T10:04:04.935" v="2083" actId="478"/>
          <ac:spMkLst>
            <pc:docMk/>
            <pc:sldMk cId="2321963799" sldId="507"/>
            <ac:spMk id="11" creationId="{A2B0B2AA-4362-4D5C-ABBB-87FB8133B4B6}"/>
          </ac:spMkLst>
        </pc:spChg>
        <pc:spChg chg="del">
          <ac:chgData name="Siniša Vuksan" userId="3af124f9-b8e7-46e3-9422-21ae1d17ac0b" providerId="ADAL" clId="{1D7BEF69-AB5B-4956-BAB9-84E52471B6A7}" dt="2021-08-31T10:04:04.935" v="2083" actId="478"/>
          <ac:spMkLst>
            <pc:docMk/>
            <pc:sldMk cId="2321963799" sldId="507"/>
            <ac:spMk id="12" creationId="{C9AD443A-3DBB-4289-BB80-DA69DC3163DB}"/>
          </ac:spMkLst>
        </pc:spChg>
        <pc:spChg chg="del">
          <ac:chgData name="Siniša Vuksan" userId="3af124f9-b8e7-46e3-9422-21ae1d17ac0b" providerId="ADAL" clId="{1D7BEF69-AB5B-4956-BAB9-84E52471B6A7}" dt="2021-08-31T10:04:04.935" v="2083" actId="478"/>
          <ac:spMkLst>
            <pc:docMk/>
            <pc:sldMk cId="2321963799" sldId="507"/>
            <ac:spMk id="13" creationId="{B8005FFD-87C4-4847-9E39-84F69CE9ACAF}"/>
          </ac:spMkLst>
        </pc:spChg>
        <pc:spChg chg="del">
          <ac:chgData name="Siniša Vuksan" userId="3af124f9-b8e7-46e3-9422-21ae1d17ac0b" providerId="ADAL" clId="{1D7BEF69-AB5B-4956-BAB9-84E52471B6A7}" dt="2021-08-31T10:04:04.935" v="2083" actId="478"/>
          <ac:spMkLst>
            <pc:docMk/>
            <pc:sldMk cId="2321963799" sldId="507"/>
            <ac:spMk id="14" creationId="{34F2B13F-CB01-4734-B979-E74F84705AA0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15" creationId="{7254024B-46F0-45E4-84D2-CFCA62A6B0C3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16" creationId="{E9FB8179-D226-4B02-AA65-571A3B465C4C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17" creationId="{17099A3B-999A-4795-AAAF-BE3E00BCC613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18" creationId="{44DAEA2C-7BCC-4781-B338-4117202B65B6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19" creationId="{0B799974-AB57-4ADB-920E-CC4515BBD7B2}"/>
          </ac:spMkLst>
        </pc:spChg>
        <pc:spChg chg="del">
          <ac:chgData name="Siniša Vuksan" userId="3af124f9-b8e7-46e3-9422-21ae1d17ac0b" providerId="ADAL" clId="{1D7BEF69-AB5B-4956-BAB9-84E52471B6A7}" dt="2021-08-31T10:04:02.274" v="2082" actId="478"/>
          <ac:spMkLst>
            <pc:docMk/>
            <pc:sldMk cId="2321963799" sldId="507"/>
            <ac:spMk id="20" creationId="{638CD457-CCDE-4C4B-84E5-7A41DB34E8C1}"/>
          </ac:spMkLst>
        </pc:spChg>
        <pc:spChg chg="del">
          <ac:chgData name="Siniša Vuksan" userId="3af124f9-b8e7-46e3-9422-21ae1d17ac0b" providerId="ADAL" clId="{1D7BEF69-AB5B-4956-BAB9-84E52471B6A7}" dt="2021-08-31T10:03:26.485" v="2066" actId="478"/>
          <ac:spMkLst>
            <pc:docMk/>
            <pc:sldMk cId="2321963799" sldId="507"/>
            <ac:spMk id="21" creationId="{64D2EB1F-69E2-4D6A-977B-9CB613D14B7B}"/>
          </ac:spMkLst>
        </pc:spChg>
        <pc:spChg chg="add mod">
          <ac:chgData name="Siniša Vuksan" userId="3af124f9-b8e7-46e3-9422-21ae1d17ac0b" providerId="ADAL" clId="{1D7BEF69-AB5B-4956-BAB9-84E52471B6A7}" dt="2021-08-31T10:10:46.362" v="2159" actId="207"/>
          <ac:spMkLst>
            <pc:docMk/>
            <pc:sldMk cId="2321963799" sldId="507"/>
            <ac:spMk id="22" creationId="{4C0CC92A-670D-4BEA-86C8-F61EF2157462}"/>
          </ac:spMkLst>
        </pc:spChg>
        <pc:spChg chg="add mod">
          <ac:chgData name="Siniša Vuksan" userId="3af124f9-b8e7-46e3-9422-21ae1d17ac0b" providerId="ADAL" clId="{1D7BEF69-AB5B-4956-BAB9-84E52471B6A7}" dt="2021-08-31T10:10:46.362" v="2159" actId="207"/>
          <ac:spMkLst>
            <pc:docMk/>
            <pc:sldMk cId="2321963799" sldId="507"/>
            <ac:spMk id="23" creationId="{85068CDC-5B18-4974-A6C4-7FC15E5FA297}"/>
          </ac:spMkLst>
        </pc:spChg>
        <pc:spChg chg="add mod">
          <ac:chgData name="Siniša Vuksan" userId="3af124f9-b8e7-46e3-9422-21ae1d17ac0b" providerId="ADAL" clId="{1D7BEF69-AB5B-4956-BAB9-84E52471B6A7}" dt="2021-08-31T10:10:46.362" v="2159" actId="207"/>
          <ac:spMkLst>
            <pc:docMk/>
            <pc:sldMk cId="2321963799" sldId="507"/>
            <ac:spMk id="24" creationId="{548D1C1B-5025-4A38-947C-82C8F66A8082}"/>
          </ac:spMkLst>
        </pc:spChg>
        <pc:picChg chg="del">
          <ac:chgData name="Siniša Vuksan" userId="3af124f9-b8e7-46e3-9422-21ae1d17ac0b" providerId="ADAL" clId="{1D7BEF69-AB5B-4956-BAB9-84E52471B6A7}" dt="2021-08-31T10:00:17.369" v="1971" actId="478"/>
          <ac:picMkLst>
            <pc:docMk/>
            <pc:sldMk cId="2321963799" sldId="507"/>
            <ac:picMk id="2" creationId="{B69E1C10-ACFD-49C4-B019-6B92ED78F85E}"/>
          </ac:picMkLst>
        </pc:picChg>
        <pc:picChg chg="mod">
          <ac:chgData name="Siniša Vuksan" userId="3af124f9-b8e7-46e3-9422-21ae1d17ac0b" providerId="ADAL" clId="{1D7BEF69-AB5B-4956-BAB9-84E52471B6A7}" dt="2021-08-31T10:04:48.695" v="2093" actId="1076"/>
          <ac:picMkLst>
            <pc:docMk/>
            <pc:sldMk cId="2321963799" sldId="507"/>
            <ac:picMk id="3" creationId="{897233A6-7FF5-468E-B995-FDF8254D1224}"/>
          </ac:picMkLst>
        </pc:picChg>
        <pc:picChg chg="add mod">
          <ac:chgData name="Siniša Vuksan" userId="3af124f9-b8e7-46e3-9422-21ae1d17ac0b" providerId="ADAL" clId="{1D7BEF69-AB5B-4956-BAB9-84E52471B6A7}" dt="2021-08-31T10:03:41.695" v="2068" actId="1076"/>
          <ac:picMkLst>
            <pc:docMk/>
            <pc:sldMk cId="2321963799" sldId="507"/>
            <ac:picMk id="5" creationId="{E3DAFDEF-EF7B-4C1F-80C8-B4313173B4BB}"/>
          </ac:picMkLst>
        </pc:picChg>
      </pc:sldChg>
      <pc:sldChg chg="addSp delSp modSp add ord delAnim modAnim">
        <pc:chgData name="Siniša Vuksan" userId="3af124f9-b8e7-46e3-9422-21ae1d17ac0b" providerId="ADAL" clId="{1D7BEF69-AB5B-4956-BAB9-84E52471B6A7}" dt="2021-08-31T10:18:54.244" v="2291"/>
        <pc:sldMkLst>
          <pc:docMk/>
          <pc:sldMk cId="1484695794" sldId="508"/>
        </pc:sldMkLst>
        <pc:spChg chg="mod">
          <ac:chgData name="Siniša Vuksan" userId="3af124f9-b8e7-46e3-9422-21ae1d17ac0b" providerId="ADAL" clId="{1D7BEF69-AB5B-4956-BAB9-84E52471B6A7}" dt="2021-08-31T10:16:11.524" v="2201" actId="114"/>
          <ac:spMkLst>
            <pc:docMk/>
            <pc:sldMk cId="1484695794" sldId="508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10:12:27.094" v="2163" actId="20577"/>
          <ac:spMkLst>
            <pc:docMk/>
            <pc:sldMk cId="1484695794" sldId="508"/>
            <ac:spMk id="7" creationId="{0256D9EB-C20B-45FA-9F3D-124012366C9E}"/>
          </ac:spMkLst>
        </pc:spChg>
        <pc:spChg chg="mod">
          <ac:chgData name="Siniša Vuksan" userId="3af124f9-b8e7-46e3-9422-21ae1d17ac0b" providerId="ADAL" clId="{1D7BEF69-AB5B-4956-BAB9-84E52471B6A7}" dt="2021-08-31T10:17:33.594" v="2250" actId="20577"/>
          <ac:spMkLst>
            <pc:docMk/>
            <pc:sldMk cId="1484695794" sldId="508"/>
            <ac:spMk id="8" creationId="{BFDC20B5-2A68-49A0-AAEC-9204A3300DEC}"/>
          </ac:spMkLst>
        </pc:spChg>
        <pc:spChg chg="del">
          <ac:chgData name="Siniša Vuksan" userId="3af124f9-b8e7-46e3-9422-21ae1d17ac0b" providerId="ADAL" clId="{1D7BEF69-AB5B-4956-BAB9-84E52471B6A7}" dt="2021-08-31T10:13:28.268" v="2168" actId="478"/>
          <ac:spMkLst>
            <pc:docMk/>
            <pc:sldMk cId="1484695794" sldId="508"/>
            <ac:spMk id="9" creationId="{B6F271AD-8588-4092-AB45-666412DA3574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0" creationId="{FE092354-24EF-4F73-AA97-B230650C75BD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1" creationId="{5DBFB585-53C4-457F-8B02-73989C3A4C52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2" creationId="{0C39A72E-CFF3-48B8-89D0-819131831B47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3" creationId="{7ABB5406-B1B1-466E-8077-A7B9BBA8FF6C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5" creationId="{0F904B44-3A73-43F7-BDCB-A6FDC7A3C8C6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6" creationId="{DFC502B8-50D6-443B-8D4E-0BD7A395EAC3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7" creationId="{A8FF69F3-8B7D-4B08-A597-FAF70D04E42C}"/>
          </ac:spMkLst>
        </pc:spChg>
        <pc:spChg chg="del">
          <ac:chgData name="Siniša Vuksan" userId="3af124f9-b8e7-46e3-9422-21ae1d17ac0b" providerId="ADAL" clId="{1D7BEF69-AB5B-4956-BAB9-84E52471B6A7}" dt="2021-08-31T10:13:26.112" v="2167" actId="478"/>
          <ac:spMkLst>
            <pc:docMk/>
            <pc:sldMk cId="1484695794" sldId="508"/>
            <ac:spMk id="18" creationId="{27645777-B954-4C4E-9B7F-F030B02FFB84}"/>
          </ac:spMkLst>
        </pc:spChg>
        <pc:spChg chg="add mod">
          <ac:chgData name="Siniša Vuksan" userId="3af124f9-b8e7-46e3-9422-21ae1d17ac0b" providerId="ADAL" clId="{1D7BEF69-AB5B-4956-BAB9-84E52471B6A7}" dt="2021-08-31T10:17:39.391" v="2257" actId="20577"/>
          <ac:spMkLst>
            <pc:docMk/>
            <pc:sldMk cId="1484695794" sldId="508"/>
            <ac:spMk id="19" creationId="{85609C27-BD33-4C9E-A761-F7A162A1C56E}"/>
          </ac:spMkLst>
        </pc:spChg>
        <pc:spChg chg="add mod">
          <ac:chgData name="Siniša Vuksan" userId="3af124f9-b8e7-46e3-9422-21ae1d17ac0b" providerId="ADAL" clId="{1D7BEF69-AB5B-4956-BAB9-84E52471B6A7}" dt="2021-08-31T10:17:45.744" v="2260" actId="20577"/>
          <ac:spMkLst>
            <pc:docMk/>
            <pc:sldMk cId="1484695794" sldId="508"/>
            <ac:spMk id="20" creationId="{57BB4D3E-FA98-4972-9405-CD965513AE0F}"/>
          </ac:spMkLst>
        </pc:spChg>
        <pc:spChg chg="add mod">
          <ac:chgData name="Siniša Vuksan" userId="3af124f9-b8e7-46e3-9422-21ae1d17ac0b" providerId="ADAL" clId="{1D7BEF69-AB5B-4956-BAB9-84E52471B6A7}" dt="2021-08-31T10:18:19.547" v="2264" actId="20577"/>
          <ac:spMkLst>
            <pc:docMk/>
            <pc:sldMk cId="1484695794" sldId="508"/>
            <ac:spMk id="21" creationId="{AD660DA8-6740-4EEE-9304-EDF87EC0D5CC}"/>
          </ac:spMkLst>
        </pc:spChg>
        <pc:spChg chg="add mod">
          <ac:chgData name="Siniša Vuksan" userId="3af124f9-b8e7-46e3-9422-21ae1d17ac0b" providerId="ADAL" clId="{1D7BEF69-AB5B-4956-BAB9-84E52471B6A7}" dt="2021-08-31T10:18:23.772" v="2271" actId="20577"/>
          <ac:spMkLst>
            <pc:docMk/>
            <pc:sldMk cId="1484695794" sldId="508"/>
            <ac:spMk id="22" creationId="{B2078851-2878-4F24-AC34-727CB1DCC43D}"/>
          </ac:spMkLst>
        </pc:spChg>
        <pc:spChg chg="add mod">
          <ac:chgData name="Siniša Vuksan" userId="3af124f9-b8e7-46e3-9422-21ae1d17ac0b" providerId="ADAL" clId="{1D7BEF69-AB5B-4956-BAB9-84E52471B6A7}" dt="2021-08-31T10:18:40.699" v="2279" actId="20577"/>
          <ac:spMkLst>
            <pc:docMk/>
            <pc:sldMk cId="1484695794" sldId="508"/>
            <ac:spMk id="23" creationId="{D33A30A8-CB6D-4AF4-8848-30831E97E16D}"/>
          </ac:spMkLst>
        </pc:spChg>
        <pc:spChg chg="add mod">
          <ac:chgData name="Siniša Vuksan" userId="3af124f9-b8e7-46e3-9422-21ae1d17ac0b" providerId="ADAL" clId="{1D7BEF69-AB5B-4956-BAB9-84E52471B6A7}" dt="2021-08-31T10:18:44.107" v="2283" actId="20577"/>
          <ac:spMkLst>
            <pc:docMk/>
            <pc:sldMk cId="1484695794" sldId="508"/>
            <ac:spMk id="24" creationId="{E46E504D-EA3C-4779-BE5E-F0CE4A3F3145}"/>
          </ac:spMkLst>
        </pc:spChg>
        <pc:spChg chg="add mod">
          <ac:chgData name="Siniša Vuksan" userId="3af124f9-b8e7-46e3-9422-21ae1d17ac0b" providerId="ADAL" clId="{1D7BEF69-AB5B-4956-BAB9-84E52471B6A7}" dt="2021-08-31T10:18:48.881" v="2290" actId="20577"/>
          <ac:spMkLst>
            <pc:docMk/>
            <pc:sldMk cId="1484695794" sldId="508"/>
            <ac:spMk id="25" creationId="{37B3999E-576A-4DAE-8659-B841D59C4114}"/>
          </ac:spMkLst>
        </pc:spChg>
        <pc:picChg chg="mod">
          <ac:chgData name="Siniša Vuksan" userId="3af124f9-b8e7-46e3-9422-21ae1d17ac0b" providerId="ADAL" clId="{1D7BEF69-AB5B-4956-BAB9-84E52471B6A7}" dt="2021-08-31T10:14:47.768" v="2181" actId="1036"/>
          <ac:picMkLst>
            <pc:docMk/>
            <pc:sldMk cId="1484695794" sldId="508"/>
            <ac:picMk id="2" creationId="{79AB126F-5218-4223-8FB3-6BD5D18FF2B3}"/>
          </ac:picMkLst>
        </pc:picChg>
        <pc:picChg chg="mod">
          <ac:chgData name="Siniša Vuksan" userId="3af124f9-b8e7-46e3-9422-21ae1d17ac0b" providerId="ADAL" clId="{1D7BEF69-AB5B-4956-BAB9-84E52471B6A7}" dt="2021-08-31T10:13:13.188" v="2165" actId="14826"/>
          <ac:picMkLst>
            <pc:docMk/>
            <pc:sldMk cId="1484695794" sldId="508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1D7BEF69-AB5B-4956-BAB9-84E52471B6A7}" dt="2021-08-31T10:25:20.717" v="2453"/>
        <pc:sldMkLst>
          <pc:docMk/>
          <pc:sldMk cId="3318529769" sldId="509"/>
        </pc:sldMkLst>
        <pc:spChg chg="add mod">
          <ac:chgData name="Siniša Vuksan" userId="3af124f9-b8e7-46e3-9422-21ae1d17ac0b" providerId="ADAL" clId="{1D7BEF69-AB5B-4956-BAB9-84E52471B6A7}" dt="2021-08-31T10:20:16.627" v="2319" actId="20577"/>
          <ac:spMkLst>
            <pc:docMk/>
            <pc:sldMk cId="3318529769" sldId="509"/>
            <ac:spMk id="5" creationId="{DFD76DA1-2142-4A1C-9C49-B9ED4827E464}"/>
          </ac:spMkLst>
        </pc:spChg>
        <pc:spChg chg="mod">
          <ac:chgData name="Siniša Vuksan" userId="3af124f9-b8e7-46e3-9422-21ae1d17ac0b" providerId="ADAL" clId="{1D7BEF69-AB5B-4956-BAB9-84E52471B6A7}" dt="2021-08-31T10:20:00.881" v="2308" actId="14100"/>
          <ac:spMkLst>
            <pc:docMk/>
            <pc:sldMk cId="3318529769" sldId="509"/>
            <ac:spMk id="6" creationId="{010AB125-9086-4261-98B4-FC5A0801347C}"/>
          </ac:spMkLst>
        </pc:spChg>
        <pc:spChg chg="add mod">
          <ac:chgData name="Siniša Vuksan" userId="3af124f9-b8e7-46e3-9422-21ae1d17ac0b" providerId="ADAL" clId="{1D7BEF69-AB5B-4956-BAB9-84E52471B6A7}" dt="2021-08-31T10:20:26.301" v="2331" actId="20577"/>
          <ac:spMkLst>
            <pc:docMk/>
            <pc:sldMk cId="3318529769" sldId="509"/>
            <ac:spMk id="7" creationId="{02B346A5-0A3C-4300-BBA9-194EF65A0065}"/>
          </ac:spMkLst>
        </pc:spChg>
        <pc:spChg chg="add mod">
          <ac:chgData name="Siniša Vuksan" userId="3af124f9-b8e7-46e3-9422-21ae1d17ac0b" providerId="ADAL" clId="{1D7BEF69-AB5B-4956-BAB9-84E52471B6A7}" dt="2021-08-31T10:20:34.531" v="2341" actId="20577"/>
          <ac:spMkLst>
            <pc:docMk/>
            <pc:sldMk cId="3318529769" sldId="509"/>
            <ac:spMk id="8" creationId="{EB3D2698-5506-479C-BD54-FC0B914EE34E}"/>
          </ac:spMkLst>
        </pc:spChg>
        <pc:spChg chg="add mod">
          <ac:chgData name="Siniša Vuksan" userId="3af124f9-b8e7-46e3-9422-21ae1d17ac0b" providerId="ADAL" clId="{1D7BEF69-AB5B-4956-BAB9-84E52471B6A7}" dt="2021-08-31T10:20:43.586" v="2352" actId="20577"/>
          <ac:spMkLst>
            <pc:docMk/>
            <pc:sldMk cId="3318529769" sldId="509"/>
            <ac:spMk id="9" creationId="{FE7A2CE6-55B3-4905-A166-7AC020813ADB}"/>
          </ac:spMkLst>
        </pc:spChg>
        <pc:spChg chg="add mod">
          <ac:chgData name="Siniša Vuksan" userId="3af124f9-b8e7-46e3-9422-21ae1d17ac0b" providerId="ADAL" clId="{1D7BEF69-AB5B-4956-BAB9-84E52471B6A7}" dt="2021-08-31T10:20:51.461" v="2358" actId="20577"/>
          <ac:spMkLst>
            <pc:docMk/>
            <pc:sldMk cId="3318529769" sldId="509"/>
            <ac:spMk id="10" creationId="{9DEE0620-951A-4897-8F14-5DA5F6E60371}"/>
          </ac:spMkLst>
        </pc:spChg>
        <pc:spChg chg="add mod">
          <ac:chgData name="Siniša Vuksan" userId="3af124f9-b8e7-46e3-9422-21ae1d17ac0b" providerId="ADAL" clId="{1D7BEF69-AB5B-4956-BAB9-84E52471B6A7}" dt="2021-08-31T10:21:00.573" v="2366" actId="20577"/>
          <ac:spMkLst>
            <pc:docMk/>
            <pc:sldMk cId="3318529769" sldId="509"/>
            <ac:spMk id="11" creationId="{60280E69-58A3-444C-B1BC-3B854463D34D}"/>
          </ac:spMkLst>
        </pc:spChg>
        <pc:spChg chg="add mod">
          <ac:chgData name="Siniša Vuksan" userId="3af124f9-b8e7-46e3-9422-21ae1d17ac0b" providerId="ADAL" clId="{1D7BEF69-AB5B-4956-BAB9-84E52471B6A7}" dt="2021-08-31T10:23:06.701" v="2399" actId="14100"/>
          <ac:spMkLst>
            <pc:docMk/>
            <pc:sldMk cId="3318529769" sldId="509"/>
            <ac:spMk id="12" creationId="{BDB243DE-1515-419A-B3F4-2074C399337D}"/>
          </ac:spMkLst>
        </pc:spChg>
        <pc:picChg chg="mod">
          <ac:chgData name="Siniša Vuksan" userId="3af124f9-b8e7-46e3-9422-21ae1d17ac0b" providerId="ADAL" clId="{1D7BEF69-AB5B-4956-BAB9-84E52471B6A7}" dt="2021-08-31T10:19:53.956" v="2306" actId="1076"/>
          <ac:picMkLst>
            <pc:docMk/>
            <pc:sldMk cId="3318529769" sldId="509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1D7BEF69-AB5B-4956-BAB9-84E52471B6A7}" dt="2021-08-31T10:22:02.947" v="2374" actId="14100"/>
          <ac:picMkLst>
            <pc:docMk/>
            <pc:sldMk cId="3318529769" sldId="509"/>
            <ac:picMk id="3" creationId="{91146F22-7DCC-48FF-A0DB-2BCA43F92ED1}"/>
          </ac:picMkLst>
        </pc:picChg>
        <pc:picChg chg="mod">
          <ac:chgData name="Siniša Vuksan" userId="3af124f9-b8e7-46e3-9422-21ae1d17ac0b" providerId="ADAL" clId="{1D7BEF69-AB5B-4956-BAB9-84E52471B6A7}" dt="2021-08-31T10:14:06.477" v="2173" actId="14826"/>
          <ac:picMkLst>
            <pc:docMk/>
            <pc:sldMk cId="3318529769" sldId="50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1D7BEF69-AB5B-4956-BAB9-84E52471B6A7}" dt="2021-08-31T10:23:50.247" v="2408" actId="14100"/>
          <ac:picMkLst>
            <pc:docMk/>
            <pc:sldMk cId="3318529769" sldId="509"/>
            <ac:picMk id="13" creationId="{D9347B74-E8E9-4732-A376-C78E86FAF67B}"/>
          </ac:picMkLst>
        </pc:picChg>
        <pc:picChg chg="add mod">
          <ac:chgData name="Siniša Vuksan" userId="3af124f9-b8e7-46e3-9422-21ae1d17ac0b" providerId="ADAL" clId="{1D7BEF69-AB5B-4956-BAB9-84E52471B6A7}" dt="2021-08-31T10:24:01.404" v="2418" actId="1038"/>
          <ac:picMkLst>
            <pc:docMk/>
            <pc:sldMk cId="3318529769" sldId="509"/>
            <ac:picMk id="14" creationId="{7ED22410-3A60-46D7-A426-48D0919A3BF6}"/>
          </ac:picMkLst>
        </pc:picChg>
        <pc:picChg chg="add mod">
          <ac:chgData name="Siniša Vuksan" userId="3af124f9-b8e7-46e3-9422-21ae1d17ac0b" providerId="ADAL" clId="{1D7BEF69-AB5B-4956-BAB9-84E52471B6A7}" dt="2021-08-31T10:24:13.063" v="2423" actId="1076"/>
          <ac:picMkLst>
            <pc:docMk/>
            <pc:sldMk cId="3318529769" sldId="509"/>
            <ac:picMk id="15" creationId="{14177776-30F0-441E-829A-F307A1363F1F}"/>
          </ac:picMkLst>
        </pc:picChg>
        <pc:picChg chg="add mod">
          <ac:chgData name="Siniša Vuksan" userId="3af124f9-b8e7-46e3-9422-21ae1d17ac0b" providerId="ADAL" clId="{1D7BEF69-AB5B-4956-BAB9-84E52471B6A7}" dt="2021-08-31T10:24:23.013" v="2426" actId="14100"/>
          <ac:picMkLst>
            <pc:docMk/>
            <pc:sldMk cId="3318529769" sldId="509"/>
            <ac:picMk id="16" creationId="{C10FEF9F-BABF-4251-8EAD-DB84FAEBF958}"/>
          </ac:picMkLst>
        </pc:picChg>
        <pc:picChg chg="add mod">
          <ac:chgData name="Siniša Vuksan" userId="3af124f9-b8e7-46e3-9422-21ae1d17ac0b" providerId="ADAL" clId="{1D7BEF69-AB5B-4956-BAB9-84E52471B6A7}" dt="2021-08-31T10:24:30.116" v="2431" actId="1037"/>
          <ac:picMkLst>
            <pc:docMk/>
            <pc:sldMk cId="3318529769" sldId="509"/>
            <ac:picMk id="17" creationId="{7D42CBC6-6038-4A21-BC7C-85EACC954EB4}"/>
          </ac:picMkLst>
        </pc:picChg>
        <pc:picChg chg="add mod">
          <ac:chgData name="Siniša Vuksan" userId="3af124f9-b8e7-46e3-9422-21ae1d17ac0b" providerId="ADAL" clId="{1D7BEF69-AB5B-4956-BAB9-84E52471B6A7}" dt="2021-08-31T10:24:44.355" v="2439" actId="1037"/>
          <ac:picMkLst>
            <pc:docMk/>
            <pc:sldMk cId="3318529769" sldId="509"/>
            <ac:picMk id="18" creationId="{60B7C3C2-04EB-4604-8762-B903E5470413}"/>
          </ac:picMkLst>
        </pc:picChg>
        <pc:picChg chg="add mod">
          <ac:chgData name="Siniša Vuksan" userId="3af124f9-b8e7-46e3-9422-21ae1d17ac0b" providerId="ADAL" clId="{1D7BEF69-AB5B-4956-BAB9-84E52471B6A7}" dt="2021-08-31T10:24:52.562" v="2443" actId="1036"/>
          <ac:picMkLst>
            <pc:docMk/>
            <pc:sldMk cId="3318529769" sldId="509"/>
            <ac:picMk id="19" creationId="{9419EBB7-E752-49F6-926D-7D90209DCEE9}"/>
          </ac:picMkLst>
        </pc:picChg>
      </pc:sldChg>
      <pc:sldChg chg="addSp modSp add ord modAnim">
        <pc:chgData name="Siniša Vuksan" userId="3af124f9-b8e7-46e3-9422-21ae1d17ac0b" providerId="ADAL" clId="{1D7BEF69-AB5B-4956-BAB9-84E52471B6A7}" dt="2021-08-31T10:41:46.126" v="2796"/>
        <pc:sldMkLst>
          <pc:docMk/>
          <pc:sldMk cId="2689061526" sldId="510"/>
        </pc:sldMkLst>
        <pc:spChg chg="add mod">
          <ac:chgData name="Siniša Vuksan" userId="3af124f9-b8e7-46e3-9422-21ae1d17ac0b" providerId="ADAL" clId="{1D7BEF69-AB5B-4956-BAB9-84E52471B6A7}" dt="2021-08-31T10:36:45.558" v="2752" actId="20577"/>
          <ac:spMkLst>
            <pc:docMk/>
            <pc:sldMk cId="2689061526" sldId="510"/>
            <ac:spMk id="5" creationId="{FCC619AA-7EA5-4E9D-B605-C97EF6BC3C92}"/>
          </ac:spMkLst>
        </pc:spChg>
        <pc:spChg chg="mod">
          <ac:chgData name="Siniša Vuksan" userId="3af124f9-b8e7-46e3-9422-21ae1d17ac0b" providerId="ADAL" clId="{1D7BEF69-AB5B-4956-BAB9-84E52471B6A7}" dt="2021-08-31T10:30:04.255" v="2523" actId="1076"/>
          <ac:spMkLst>
            <pc:docMk/>
            <pc:sldMk cId="2689061526" sldId="510"/>
            <ac:spMk id="6" creationId="{010AB125-9086-4261-98B4-FC5A0801347C}"/>
          </ac:spMkLst>
        </pc:spChg>
        <pc:spChg chg="add mod">
          <ac:chgData name="Siniša Vuksan" userId="3af124f9-b8e7-46e3-9422-21ae1d17ac0b" providerId="ADAL" clId="{1D7BEF69-AB5B-4956-BAB9-84E52471B6A7}" dt="2021-08-31T10:38:26.276" v="2789" actId="20577"/>
          <ac:spMkLst>
            <pc:docMk/>
            <pc:sldMk cId="2689061526" sldId="510"/>
            <ac:spMk id="7" creationId="{1E8F313F-49BC-4CC6-9292-BC1DABDAEF21}"/>
          </ac:spMkLst>
        </pc:spChg>
        <pc:spChg chg="add mod">
          <ac:chgData name="Siniša Vuksan" userId="3af124f9-b8e7-46e3-9422-21ae1d17ac0b" providerId="ADAL" clId="{1D7BEF69-AB5B-4956-BAB9-84E52471B6A7}" dt="2021-08-31T10:36:49.530" v="2758" actId="20577"/>
          <ac:spMkLst>
            <pc:docMk/>
            <pc:sldMk cId="2689061526" sldId="510"/>
            <ac:spMk id="8" creationId="{7BAA780F-65F2-4EC3-AD65-36B910B7874C}"/>
          </ac:spMkLst>
        </pc:spChg>
        <pc:spChg chg="add mod">
          <ac:chgData name="Siniša Vuksan" userId="3af124f9-b8e7-46e3-9422-21ae1d17ac0b" providerId="ADAL" clId="{1D7BEF69-AB5B-4956-BAB9-84E52471B6A7}" dt="2021-08-31T10:38:50.056" v="2790"/>
          <ac:spMkLst>
            <pc:docMk/>
            <pc:sldMk cId="2689061526" sldId="510"/>
            <ac:spMk id="9" creationId="{A88F0D4F-609E-4AF6-90C6-3A538FF516F9}"/>
          </ac:spMkLst>
        </pc:spChg>
        <pc:spChg chg="add mod">
          <ac:chgData name="Siniša Vuksan" userId="3af124f9-b8e7-46e3-9422-21ae1d17ac0b" providerId="ADAL" clId="{1D7BEF69-AB5B-4956-BAB9-84E52471B6A7}" dt="2021-08-31T10:36:53.150" v="2762" actId="20577"/>
          <ac:spMkLst>
            <pc:docMk/>
            <pc:sldMk cId="2689061526" sldId="510"/>
            <ac:spMk id="10" creationId="{D38727C2-2B41-4469-BB25-96E4A422E1DE}"/>
          </ac:spMkLst>
        </pc:spChg>
        <pc:spChg chg="add mod">
          <ac:chgData name="Siniša Vuksan" userId="3af124f9-b8e7-46e3-9422-21ae1d17ac0b" providerId="ADAL" clId="{1D7BEF69-AB5B-4956-BAB9-84E52471B6A7}" dt="2021-08-31T10:39:44.643" v="2791"/>
          <ac:spMkLst>
            <pc:docMk/>
            <pc:sldMk cId="2689061526" sldId="510"/>
            <ac:spMk id="11" creationId="{0F88FCB7-43DB-4AFC-98EE-BD1439D28BCA}"/>
          </ac:spMkLst>
        </pc:spChg>
        <pc:spChg chg="add mod">
          <ac:chgData name="Siniša Vuksan" userId="3af124f9-b8e7-46e3-9422-21ae1d17ac0b" providerId="ADAL" clId="{1D7BEF69-AB5B-4956-BAB9-84E52471B6A7}" dt="2021-08-31T10:37:00.193" v="2768" actId="20577"/>
          <ac:spMkLst>
            <pc:docMk/>
            <pc:sldMk cId="2689061526" sldId="510"/>
            <ac:spMk id="12" creationId="{13889E69-1DDE-4BE4-963B-FC1516D8D35B}"/>
          </ac:spMkLst>
        </pc:spChg>
        <pc:spChg chg="add mod">
          <ac:chgData name="Siniša Vuksan" userId="3af124f9-b8e7-46e3-9422-21ae1d17ac0b" providerId="ADAL" clId="{1D7BEF69-AB5B-4956-BAB9-84E52471B6A7}" dt="2021-08-31T10:40:27.289" v="2792"/>
          <ac:spMkLst>
            <pc:docMk/>
            <pc:sldMk cId="2689061526" sldId="510"/>
            <ac:spMk id="13" creationId="{DAA1AD75-36E1-4592-BA7F-3A324F24DD16}"/>
          </ac:spMkLst>
        </pc:spChg>
        <pc:spChg chg="add mod">
          <ac:chgData name="Siniša Vuksan" userId="3af124f9-b8e7-46e3-9422-21ae1d17ac0b" providerId="ADAL" clId="{1D7BEF69-AB5B-4956-BAB9-84E52471B6A7}" dt="2021-08-31T10:37:07.646" v="2779" actId="20577"/>
          <ac:spMkLst>
            <pc:docMk/>
            <pc:sldMk cId="2689061526" sldId="510"/>
            <ac:spMk id="14" creationId="{7DA0A2CD-C750-4A02-89E3-327C604621FA}"/>
          </ac:spMkLst>
        </pc:spChg>
        <pc:spChg chg="add mod">
          <ac:chgData name="Siniša Vuksan" userId="3af124f9-b8e7-46e3-9422-21ae1d17ac0b" providerId="ADAL" clId="{1D7BEF69-AB5B-4956-BAB9-84E52471B6A7}" dt="2021-08-31T10:40:57.986" v="2793"/>
          <ac:spMkLst>
            <pc:docMk/>
            <pc:sldMk cId="2689061526" sldId="510"/>
            <ac:spMk id="15" creationId="{36932C8C-D5E6-4D51-A6EB-86D1AFA352C1}"/>
          </ac:spMkLst>
        </pc:spChg>
        <pc:spChg chg="add mod">
          <ac:chgData name="Siniša Vuksan" userId="3af124f9-b8e7-46e3-9422-21ae1d17ac0b" providerId="ADAL" clId="{1D7BEF69-AB5B-4956-BAB9-84E52471B6A7}" dt="2021-08-31T10:41:18.286" v="2794" actId="20577"/>
          <ac:spMkLst>
            <pc:docMk/>
            <pc:sldMk cId="2689061526" sldId="510"/>
            <ac:spMk id="16" creationId="{DB6426B8-63C8-4CE1-9565-6E3E2EBB0535}"/>
          </ac:spMkLst>
        </pc:spChg>
        <pc:spChg chg="add mod">
          <ac:chgData name="Siniša Vuksan" userId="3af124f9-b8e7-46e3-9422-21ae1d17ac0b" providerId="ADAL" clId="{1D7BEF69-AB5B-4956-BAB9-84E52471B6A7}" dt="2021-08-31T10:41:42.231" v="2795"/>
          <ac:spMkLst>
            <pc:docMk/>
            <pc:sldMk cId="2689061526" sldId="510"/>
            <ac:spMk id="17" creationId="{D9C5F6DF-7B37-432F-8D3D-D8B9C4B87306}"/>
          </ac:spMkLst>
        </pc:spChg>
        <pc:picChg chg="mod">
          <ac:chgData name="Siniša Vuksan" userId="3af124f9-b8e7-46e3-9422-21ae1d17ac0b" providerId="ADAL" clId="{1D7BEF69-AB5B-4956-BAB9-84E52471B6A7}" dt="2021-08-31T10:30:09.972" v="2530" actId="1036"/>
          <ac:picMkLst>
            <pc:docMk/>
            <pc:sldMk cId="2689061526" sldId="510"/>
            <ac:picMk id="2" creationId="{B69E1C10-ACFD-49C4-B019-6B92ED78F85E}"/>
          </ac:picMkLst>
        </pc:picChg>
        <pc:picChg chg="mod">
          <ac:chgData name="Siniša Vuksan" userId="3af124f9-b8e7-46e3-9422-21ae1d17ac0b" providerId="ADAL" clId="{1D7BEF69-AB5B-4956-BAB9-84E52471B6A7}" dt="2021-08-31T10:26:33.848" v="2457" actId="14826"/>
          <ac:picMkLst>
            <pc:docMk/>
            <pc:sldMk cId="2689061526" sldId="510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1D7BEF69-AB5B-4956-BAB9-84E52471B6A7}" dt="2021-08-31T10:53:24.008" v="2829" actId="20577"/>
        <pc:sldMkLst>
          <pc:docMk/>
          <pc:sldMk cId="2423992548" sldId="511"/>
        </pc:sldMkLst>
        <pc:spChg chg="mod">
          <ac:chgData name="Siniša Vuksan" userId="3af124f9-b8e7-46e3-9422-21ae1d17ac0b" providerId="ADAL" clId="{1D7BEF69-AB5B-4956-BAB9-84E52471B6A7}" dt="2021-08-31T10:29:11.875" v="2507" actId="1076"/>
          <ac:spMkLst>
            <pc:docMk/>
            <pc:sldMk cId="2423992548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10:25:53.612" v="2455" actId="20577"/>
          <ac:spMkLst>
            <pc:docMk/>
            <pc:sldMk cId="2423992548" sldId="511"/>
            <ac:spMk id="7" creationId="{0256D9EB-C20B-45FA-9F3D-124012366C9E}"/>
          </ac:spMkLst>
        </pc:spChg>
        <pc:spChg chg="add mod">
          <ac:chgData name="Siniša Vuksan" userId="3af124f9-b8e7-46e3-9422-21ae1d17ac0b" providerId="ADAL" clId="{1D7BEF69-AB5B-4956-BAB9-84E52471B6A7}" dt="2021-08-31T10:53:24.008" v="2829" actId="20577"/>
          <ac:spMkLst>
            <pc:docMk/>
            <pc:sldMk cId="2423992548" sldId="511"/>
            <ac:spMk id="10" creationId="{82CBC1D1-20E3-46A9-8EA4-18502E1FA7C1}"/>
          </ac:spMkLst>
        </pc:spChg>
        <pc:spChg chg="add mod">
          <ac:chgData name="Siniša Vuksan" userId="3af124f9-b8e7-46e3-9422-21ae1d17ac0b" providerId="ADAL" clId="{1D7BEF69-AB5B-4956-BAB9-84E52471B6A7}" dt="2021-08-31T10:34:03.339" v="2622" actId="20577"/>
          <ac:spMkLst>
            <pc:docMk/>
            <pc:sldMk cId="2423992548" sldId="511"/>
            <ac:spMk id="11" creationId="{EB1BCFDB-A9B9-4989-A41D-E805B82A80BF}"/>
          </ac:spMkLst>
        </pc:spChg>
        <pc:spChg chg="add mod">
          <ac:chgData name="Siniša Vuksan" userId="3af124f9-b8e7-46e3-9422-21ae1d17ac0b" providerId="ADAL" clId="{1D7BEF69-AB5B-4956-BAB9-84E52471B6A7}" dt="2021-08-31T10:34:14.015" v="2655" actId="20577"/>
          <ac:spMkLst>
            <pc:docMk/>
            <pc:sldMk cId="2423992548" sldId="511"/>
            <ac:spMk id="13" creationId="{DE438DD1-ECB1-4B3E-8749-802340EF2B8C}"/>
          </ac:spMkLst>
        </pc:spChg>
        <pc:spChg chg="add del">
          <ac:chgData name="Siniša Vuksan" userId="3af124f9-b8e7-46e3-9422-21ae1d17ac0b" providerId="ADAL" clId="{1D7BEF69-AB5B-4956-BAB9-84E52471B6A7}" dt="2021-08-31T10:32:52.902" v="2572" actId="478"/>
          <ac:spMkLst>
            <pc:docMk/>
            <pc:sldMk cId="2423992548" sldId="511"/>
            <ac:spMk id="14" creationId="{6BB983C0-0831-4F87-92AC-DE28DD1A8DCA}"/>
          </ac:spMkLst>
        </pc:spChg>
        <pc:spChg chg="add mod">
          <ac:chgData name="Siniša Vuksan" userId="3af124f9-b8e7-46e3-9422-21ae1d17ac0b" providerId="ADAL" clId="{1D7BEF69-AB5B-4956-BAB9-84E52471B6A7}" dt="2021-08-31T10:34:24.331" v="2681" actId="20577"/>
          <ac:spMkLst>
            <pc:docMk/>
            <pc:sldMk cId="2423992548" sldId="511"/>
            <ac:spMk id="16" creationId="{69C7E7E0-2572-4CC6-B40A-D89334DE1664}"/>
          </ac:spMkLst>
        </pc:spChg>
        <pc:picChg chg="mod">
          <ac:chgData name="Siniša Vuksan" userId="3af124f9-b8e7-46e3-9422-21ae1d17ac0b" providerId="ADAL" clId="{1D7BEF69-AB5B-4956-BAB9-84E52471B6A7}" dt="2021-08-31T10:29:13.289" v="2508" actId="1076"/>
          <ac:picMkLst>
            <pc:docMk/>
            <pc:sldMk cId="2423992548" sldId="511"/>
            <ac:picMk id="2" creationId="{79AB126F-5218-4223-8FB3-6BD5D18FF2B3}"/>
          </ac:picMkLst>
        </pc:picChg>
        <pc:picChg chg="mod">
          <ac:chgData name="Siniša Vuksan" userId="3af124f9-b8e7-46e3-9422-21ae1d17ac0b" providerId="ADAL" clId="{1D7BEF69-AB5B-4956-BAB9-84E52471B6A7}" dt="2021-08-31T10:26:12.859" v="2456" actId="14826"/>
          <ac:picMkLst>
            <pc:docMk/>
            <pc:sldMk cId="2423992548" sldId="51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1D7BEF69-AB5B-4956-BAB9-84E52471B6A7}" dt="2021-08-31T10:32:10.182" v="2560" actId="1076"/>
          <ac:picMkLst>
            <pc:docMk/>
            <pc:sldMk cId="2423992548" sldId="511"/>
            <ac:picMk id="8" creationId="{8AF3D75F-AC40-4323-9813-505532FC833E}"/>
          </ac:picMkLst>
        </pc:picChg>
        <pc:picChg chg="add del">
          <ac:chgData name="Siniša Vuksan" userId="3af124f9-b8e7-46e3-9422-21ae1d17ac0b" providerId="ADAL" clId="{1D7BEF69-AB5B-4956-BAB9-84E52471B6A7}" dt="2021-08-31T10:32:13.902" v="2562" actId="478"/>
          <ac:picMkLst>
            <pc:docMk/>
            <pc:sldMk cId="2423992548" sldId="511"/>
            <ac:picMk id="9" creationId="{8BA872D0-4058-4A8B-913B-8B66709D12B1}"/>
          </ac:picMkLst>
        </pc:picChg>
        <pc:picChg chg="add mod">
          <ac:chgData name="Siniša Vuksan" userId="3af124f9-b8e7-46e3-9422-21ae1d17ac0b" providerId="ADAL" clId="{1D7BEF69-AB5B-4956-BAB9-84E52471B6A7}" dt="2021-08-31T10:32:39.958" v="2568" actId="1076"/>
          <ac:picMkLst>
            <pc:docMk/>
            <pc:sldMk cId="2423992548" sldId="511"/>
            <ac:picMk id="12" creationId="{2D122F2E-7D1A-4E76-975C-ABF271189C5B}"/>
          </ac:picMkLst>
        </pc:picChg>
        <pc:picChg chg="add mod">
          <ac:chgData name="Siniša Vuksan" userId="3af124f9-b8e7-46e3-9422-21ae1d17ac0b" providerId="ADAL" clId="{1D7BEF69-AB5B-4956-BAB9-84E52471B6A7}" dt="2021-08-31T10:33:01.134" v="2576" actId="1036"/>
          <ac:picMkLst>
            <pc:docMk/>
            <pc:sldMk cId="2423992548" sldId="511"/>
            <ac:picMk id="15" creationId="{C37E14F4-BA53-4915-919F-1C2D529D0677}"/>
          </ac:picMkLst>
        </pc:picChg>
      </pc:sldChg>
      <pc:sldChg chg="addSp modSp add ord modAnim">
        <pc:chgData name="Siniša Vuksan" userId="3af124f9-b8e7-46e3-9422-21ae1d17ac0b" providerId="ADAL" clId="{1D7BEF69-AB5B-4956-BAB9-84E52471B6A7}" dt="2021-08-31T10:43:12.867" v="2824" actId="1076"/>
        <pc:sldMkLst>
          <pc:docMk/>
          <pc:sldMk cId="260748269" sldId="512"/>
        </pc:sldMkLst>
        <pc:spChg chg="add mod">
          <ac:chgData name="Siniša Vuksan" userId="3af124f9-b8e7-46e3-9422-21ae1d17ac0b" providerId="ADAL" clId="{1D7BEF69-AB5B-4956-BAB9-84E52471B6A7}" dt="2021-08-31T10:43:12.867" v="2824" actId="1076"/>
          <ac:spMkLst>
            <pc:docMk/>
            <pc:sldMk cId="260748269" sldId="512"/>
            <ac:spMk id="5" creationId="{95AC892E-B35F-413C-9C8C-CCE57D031291}"/>
          </ac:spMkLst>
        </pc:spChg>
        <pc:spChg chg="mod">
          <ac:chgData name="Siniša Vuksan" userId="3af124f9-b8e7-46e3-9422-21ae1d17ac0b" providerId="ADAL" clId="{1D7BEF69-AB5B-4956-BAB9-84E52471B6A7}" dt="2021-08-31T10:42:36.282" v="2802" actId="14100"/>
          <ac:spMkLst>
            <pc:docMk/>
            <pc:sldMk cId="260748269" sldId="512"/>
            <ac:spMk id="6" creationId="{010AB125-9086-4261-98B4-FC5A0801347C}"/>
          </ac:spMkLst>
        </pc:spChg>
        <pc:picChg chg="mod">
          <ac:chgData name="Siniša Vuksan" userId="3af124f9-b8e7-46e3-9422-21ae1d17ac0b" providerId="ADAL" clId="{1D7BEF69-AB5B-4956-BAB9-84E52471B6A7}" dt="2021-08-31T10:28:32.899" v="2494" actId="1037"/>
          <ac:picMkLst>
            <pc:docMk/>
            <pc:sldMk cId="260748269" sldId="512"/>
            <ac:picMk id="2" creationId="{B69E1C10-ACFD-49C4-B019-6B92ED78F85E}"/>
          </ac:picMkLst>
        </pc:pic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Siniša Vuksan" userId="3af124f9-b8e7-46e3-9422-21ae1d17ac0b" providerId="ADAL" clId="{F86D59F9-0027-4E69-9178-BCC56721AC42}"/>
    <pc:docChg chg="undo custSel addSld delSld modSld sldOrd">
      <pc:chgData name="Siniša Vuksan" userId="3af124f9-b8e7-46e3-9422-21ae1d17ac0b" providerId="ADAL" clId="{F86D59F9-0027-4E69-9178-BCC56721AC42}" dt="2021-08-30T14:41:00.943" v="3985" actId="313"/>
      <pc:docMkLst>
        <pc:docMk/>
      </pc:docMkLst>
      <pc:sldChg chg="modSp">
        <pc:chgData name="Siniša Vuksan" userId="3af124f9-b8e7-46e3-9422-21ae1d17ac0b" providerId="ADAL" clId="{F86D59F9-0027-4E69-9178-BCC56721AC42}" dt="2021-08-30T11:33:56.017" v="22" actId="114"/>
        <pc:sldMkLst>
          <pc:docMk/>
          <pc:sldMk cId="1473559465" sldId="256"/>
        </pc:sldMkLst>
        <pc:spChg chg="mod">
          <ac:chgData name="Siniša Vuksan" userId="3af124f9-b8e7-46e3-9422-21ae1d17ac0b" providerId="ADAL" clId="{F86D59F9-0027-4E69-9178-BCC56721AC42}" dt="2021-08-30T11:33:56.017" v="22" actId="114"/>
          <ac:spMkLst>
            <pc:docMk/>
            <pc:sldMk cId="1473559465" sldId="256"/>
            <ac:spMk id="3" creationId="{1DEA2198-4687-4966-8D99-48F3FDF0BDE4}"/>
          </ac:spMkLst>
        </pc:spChg>
      </pc:sldChg>
      <pc:sldChg chg="del">
        <pc:chgData name="Siniša Vuksan" userId="3af124f9-b8e7-46e3-9422-21ae1d17ac0b" providerId="ADAL" clId="{F86D59F9-0027-4E69-9178-BCC56721AC42}" dt="2021-08-30T11:34:45.274" v="23" actId="2696"/>
        <pc:sldMkLst>
          <pc:docMk/>
          <pc:sldMk cId="2122178903" sldId="288"/>
        </pc:sldMkLst>
      </pc:sldChg>
      <pc:sldChg chg="del">
        <pc:chgData name="Siniša Vuksan" userId="3af124f9-b8e7-46e3-9422-21ae1d17ac0b" providerId="ADAL" clId="{F86D59F9-0027-4E69-9178-BCC56721AC42}" dt="2021-08-30T11:34:46.446" v="25" actId="2696"/>
        <pc:sldMkLst>
          <pc:docMk/>
          <pc:sldMk cId="1167673325" sldId="300"/>
        </pc:sldMkLst>
      </pc:sldChg>
      <pc:sldChg chg="addSp delSp modSp delAnim modAnim">
        <pc:chgData name="Siniša Vuksan" userId="3af124f9-b8e7-46e3-9422-21ae1d17ac0b" providerId="ADAL" clId="{F86D59F9-0027-4E69-9178-BCC56721AC42}" dt="2021-08-30T12:54:53.702" v="245" actId="1035"/>
        <pc:sldMkLst>
          <pc:docMk/>
          <pc:sldMk cId="386841859" sldId="436"/>
        </pc:sldMkLst>
        <pc:spChg chg="mod">
          <ac:chgData name="Siniša Vuksan" userId="3af124f9-b8e7-46e3-9422-21ae1d17ac0b" providerId="ADAL" clId="{F86D59F9-0027-4E69-9178-BCC56721AC42}" dt="2021-08-30T12:54:32.472" v="23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1:36:56.705" v="174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1:38:49.771" v="183" actId="478"/>
          <ac:spMkLst>
            <pc:docMk/>
            <pc:sldMk cId="386841859" sldId="436"/>
            <ac:spMk id="8" creationId="{A9140E20-399B-44D7-A17A-5ED03BB41DC0}"/>
          </ac:spMkLst>
        </pc:spChg>
        <pc:spChg chg="add mod">
          <ac:chgData name="Siniša Vuksan" userId="3af124f9-b8e7-46e3-9422-21ae1d17ac0b" providerId="ADAL" clId="{F86D59F9-0027-4E69-9178-BCC56721AC42}" dt="2021-08-30T11:36:40.202" v="170" actId="20577"/>
          <ac:spMkLst>
            <pc:docMk/>
            <pc:sldMk cId="386841859" sldId="436"/>
            <ac:spMk id="10" creationId="{4B2349A6-8903-43C1-9216-2DE1B381E62F}"/>
          </ac:spMkLst>
        </pc:spChg>
        <pc:picChg chg="mod ord">
          <ac:chgData name="Siniša Vuksan" userId="3af124f9-b8e7-46e3-9422-21ae1d17ac0b" providerId="ADAL" clId="{F86D59F9-0027-4E69-9178-BCC56721AC42}" dt="2021-08-30T12:54:53.702" v="245" actId="1035"/>
          <ac:picMkLst>
            <pc:docMk/>
            <pc:sldMk cId="386841859" sldId="436"/>
            <ac:picMk id="2" creationId="{79AB126F-5218-4223-8FB3-6BD5D18FF2B3}"/>
          </ac:picMkLst>
        </pc:picChg>
        <pc:picChg chg="mod ord">
          <ac:chgData name="Siniša Vuksan" userId="3af124f9-b8e7-46e3-9422-21ae1d17ac0b" providerId="ADAL" clId="{F86D59F9-0027-4E69-9178-BCC56721AC42}" dt="2021-08-30T11:37:52.229" v="181" actId="14826"/>
          <ac:picMkLst>
            <pc:docMk/>
            <pc:sldMk cId="386841859" sldId="436"/>
            <ac:picMk id="4" creationId="{1B2619D9-4F98-4A11-8FFE-57C7EB1F529A}"/>
          </ac:picMkLst>
        </pc:picChg>
        <pc:picChg chg="del mod ord">
          <ac:chgData name="Siniša Vuksan" userId="3af124f9-b8e7-46e3-9422-21ae1d17ac0b" providerId="ADAL" clId="{F86D59F9-0027-4E69-9178-BCC56721AC42}" dt="2021-08-30T11:38:48.177" v="182" actId="478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F86D59F9-0027-4E69-9178-BCC56721AC42}" dt="2021-08-30T13:03:02.445" v="392"/>
        <pc:sldMkLst>
          <pc:docMk/>
          <pc:sldMk cId="369717677" sldId="440"/>
        </pc:sldMkLst>
        <pc:spChg chg="mod">
          <ac:chgData name="Siniša Vuksan" userId="3af124f9-b8e7-46e3-9422-21ae1d17ac0b" providerId="ADAL" clId="{F86D59F9-0027-4E69-9178-BCC56721AC42}" dt="2021-08-30T13:02:22.993" v="391" actId="20577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2:57:06.678" v="254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2:55:40.262" v="250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modSp ord">
        <pc:chgData name="Siniša Vuksan" userId="3af124f9-b8e7-46e3-9422-21ae1d17ac0b" providerId="ADAL" clId="{F86D59F9-0027-4E69-9178-BCC56721AC42}" dt="2021-08-30T14:21:18.663" v="3701" actId="113"/>
        <pc:sldMkLst>
          <pc:docMk/>
          <pc:sldMk cId="1448836093" sldId="444"/>
        </pc:sldMkLst>
        <pc:spChg chg="mod">
          <ac:chgData name="Siniša Vuksan" userId="3af124f9-b8e7-46e3-9422-21ae1d17ac0b" providerId="ADAL" clId="{F86D59F9-0027-4E69-9178-BCC56721AC42}" dt="2021-08-30T14:21:18.663" v="3701" actId="113"/>
          <ac:spMkLst>
            <pc:docMk/>
            <pc:sldMk cId="1448836093" sldId="444"/>
            <ac:spMk id="18" creationId="{8619A0A9-4971-4637-BA0B-39A4F5D24D27}"/>
          </ac:spMkLst>
        </pc:spChg>
      </pc:sldChg>
      <pc:sldChg chg="del">
        <pc:chgData name="Siniša Vuksan" userId="3af124f9-b8e7-46e3-9422-21ae1d17ac0b" providerId="ADAL" clId="{F86D59F9-0027-4E69-9178-BCC56721AC42}" dt="2021-08-30T14:25:46.014" v="3707" actId="2696"/>
        <pc:sldMkLst>
          <pc:docMk/>
          <pc:sldMk cId="2690372579" sldId="474"/>
        </pc:sldMkLst>
      </pc:sldChg>
      <pc:sldChg chg="del">
        <pc:chgData name="Siniša Vuksan" userId="3af124f9-b8e7-46e3-9422-21ae1d17ac0b" providerId="ADAL" clId="{F86D59F9-0027-4E69-9178-BCC56721AC42}" dt="2021-08-30T11:34:45.884" v="24" actId="2696"/>
        <pc:sldMkLst>
          <pc:docMk/>
          <pc:sldMk cId="2412345512" sldId="477"/>
        </pc:sldMkLst>
      </pc:sldChg>
      <pc:sldChg chg="del">
        <pc:chgData name="Siniša Vuksan" userId="3af124f9-b8e7-46e3-9422-21ae1d17ac0b" providerId="ADAL" clId="{F86D59F9-0027-4E69-9178-BCC56721AC42}" dt="2021-08-30T14:25:45.262" v="3706" actId="2696"/>
        <pc:sldMkLst>
          <pc:docMk/>
          <pc:sldMk cId="2133246485" sldId="479"/>
        </pc:sldMkLst>
      </pc:sldChg>
      <pc:sldChg chg="del">
        <pc:chgData name="Siniša Vuksan" userId="3af124f9-b8e7-46e3-9422-21ae1d17ac0b" providerId="ADAL" clId="{F86D59F9-0027-4E69-9178-BCC56721AC42}" dt="2021-08-30T14:25:46.389" v="3708" actId="2696"/>
        <pc:sldMkLst>
          <pc:docMk/>
          <pc:sldMk cId="3369174572" sldId="480"/>
        </pc:sldMkLst>
      </pc:sldChg>
      <pc:sldChg chg="del">
        <pc:chgData name="Siniša Vuksan" userId="3af124f9-b8e7-46e3-9422-21ae1d17ac0b" providerId="ADAL" clId="{F86D59F9-0027-4E69-9178-BCC56721AC42}" dt="2021-08-30T14:25:46.623" v="3709" actId="2696"/>
        <pc:sldMkLst>
          <pc:docMk/>
          <pc:sldMk cId="483684067" sldId="481"/>
        </pc:sldMkLst>
      </pc:sldChg>
      <pc:sldChg chg="del">
        <pc:chgData name="Siniša Vuksan" userId="3af124f9-b8e7-46e3-9422-21ae1d17ac0b" providerId="ADAL" clId="{F86D59F9-0027-4E69-9178-BCC56721AC42}" dt="2021-08-30T14:25:46.889" v="3710" actId="2696"/>
        <pc:sldMkLst>
          <pc:docMk/>
          <pc:sldMk cId="3705024483" sldId="482"/>
        </pc:sldMkLst>
      </pc:sldChg>
      <pc:sldChg chg="del">
        <pc:chgData name="Siniša Vuksan" userId="3af124f9-b8e7-46e3-9422-21ae1d17ac0b" providerId="ADAL" clId="{F86D59F9-0027-4E69-9178-BCC56721AC42}" dt="2021-08-30T14:25:47.498" v="3711" actId="2696"/>
        <pc:sldMkLst>
          <pc:docMk/>
          <pc:sldMk cId="55773891" sldId="483"/>
        </pc:sldMkLst>
      </pc:sldChg>
      <pc:sldChg chg="del">
        <pc:chgData name="Siniša Vuksan" userId="3af124f9-b8e7-46e3-9422-21ae1d17ac0b" providerId="ADAL" clId="{F86D59F9-0027-4E69-9178-BCC56721AC42}" dt="2021-08-30T14:25:47.780" v="3712" actId="2696"/>
        <pc:sldMkLst>
          <pc:docMk/>
          <pc:sldMk cId="403944988" sldId="484"/>
        </pc:sldMkLst>
      </pc:sldChg>
      <pc:sldChg chg="del">
        <pc:chgData name="Siniša Vuksan" userId="3af124f9-b8e7-46e3-9422-21ae1d17ac0b" providerId="ADAL" clId="{F86D59F9-0027-4E69-9178-BCC56721AC42}" dt="2021-08-30T14:25:48.014" v="3713" actId="2696"/>
        <pc:sldMkLst>
          <pc:docMk/>
          <pc:sldMk cId="2011537821" sldId="485"/>
        </pc:sldMkLst>
      </pc:sldChg>
      <pc:sldChg chg="del">
        <pc:chgData name="Siniša Vuksan" userId="3af124f9-b8e7-46e3-9422-21ae1d17ac0b" providerId="ADAL" clId="{F86D59F9-0027-4E69-9178-BCC56721AC42}" dt="2021-08-30T14:25:48.733" v="3714" actId="2696"/>
        <pc:sldMkLst>
          <pc:docMk/>
          <pc:sldMk cId="1745198606" sldId="486"/>
        </pc:sldMkLst>
      </pc:sldChg>
      <pc:sldChg chg="delSp new add del">
        <pc:chgData name="Siniša Vuksan" userId="3af124f9-b8e7-46e3-9422-21ae1d17ac0b" providerId="ADAL" clId="{F86D59F9-0027-4E69-9178-BCC56721AC42}" dt="2021-08-30T14:25:49.326" v="3715" actId="2696"/>
        <pc:sldMkLst>
          <pc:docMk/>
          <pc:sldMk cId="2309927615" sldId="487"/>
        </pc:sldMkLst>
        <pc:spChg chg="del">
          <ac:chgData name="Siniša Vuksan" userId="3af124f9-b8e7-46e3-9422-21ae1d17ac0b" providerId="ADAL" clId="{F86D59F9-0027-4E69-9178-BCC56721AC42}" dt="2021-08-30T12:55:02.062" v="248" actId="478"/>
          <ac:spMkLst>
            <pc:docMk/>
            <pc:sldMk cId="2309927615" sldId="487"/>
            <ac:spMk id="2" creationId="{D1AFEA5E-740A-4668-841E-82A41EF47199}"/>
          </ac:spMkLst>
        </pc:spChg>
        <pc:spChg chg="del">
          <ac:chgData name="Siniša Vuksan" userId="3af124f9-b8e7-46e3-9422-21ae1d17ac0b" providerId="ADAL" clId="{F86D59F9-0027-4E69-9178-BCC56721AC42}" dt="2021-08-30T12:55:02.062" v="248" actId="478"/>
          <ac:spMkLst>
            <pc:docMk/>
            <pc:sldMk cId="2309927615" sldId="487"/>
            <ac:spMk id="3" creationId="{4C03E892-9178-4822-98B0-8E53395C0F4B}"/>
          </ac:spMkLst>
        </pc:spChg>
      </pc:sldChg>
      <pc:sldChg chg="addSp modSp add ord modAnim">
        <pc:chgData name="Siniša Vuksan" userId="3af124f9-b8e7-46e3-9422-21ae1d17ac0b" providerId="ADAL" clId="{F86D59F9-0027-4E69-9178-BCC56721AC42}" dt="2021-08-30T13:22:09.204" v="1305" actId="20577"/>
        <pc:sldMkLst>
          <pc:docMk/>
          <pc:sldMk cId="2206336810" sldId="488"/>
        </pc:sldMkLst>
        <pc:spChg chg="mod">
          <ac:chgData name="Siniša Vuksan" userId="3af124f9-b8e7-46e3-9422-21ae1d17ac0b" providerId="ADAL" clId="{F86D59F9-0027-4E69-9178-BCC56721AC42}" dt="2021-08-30T13:08:01.415" v="652" actId="14100"/>
          <ac:spMkLst>
            <pc:docMk/>
            <pc:sldMk cId="2206336810" sldId="488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11:40.649" v="1071" actId="114"/>
          <ac:spMkLst>
            <pc:docMk/>
            <pc:sldMk cId="2206336810" sldId="488"/>
            <ac:spMk id="7" creationId="{1B1E289C-DF31-465D-A1C3-1B86376501E3}"/>
          </ac:spMkLst>
        </pc:spChg>
        <pc:spChg chg="add mod">
          <ac:chgData name="Siniša Vuksan" userId="3af124f9-b8e7-46e3-9422-21ae1d17ac0b" providerId="ADAL" clId="{F86D59F9-0027-4E69-9178-BCC56721AC42}" dt="2021-08-30T13:11:44.352" v="1073" actId="113"/>
          <ac:spMkLst>
            <pc:docMk/>
            <pc:sldMk cId="2206336810" sldId="488"/>
            <ac:spMk id="8" creationId="{79501355-3132-4D7D-96B2-53675B9F71A9}"/>
          </ac:spMkLst>
        </pc:spChg>
        <pc:spChg chg="add mod">
          <ac:chgData name="Siniša Vuksan" userId="3af124f9-b8e7-46e3-9422-21ae1d17ac0b" providerId="ADAL" clId="{F86D59F9-0027-4E69-9178-BCC56721AC42}" dt="2021-08-30T13:22:09.204" v="1305" actId="20577"/>
          <ac:spMkLst>
            <pc:docMk/>
            <pc:sldMk cId="2206336810" sldId="488"/>
            <ac:spMk id="9" creationId="{A366A0D6-E1B3-4A2B-98FB-782B8A85FF2A}"/>
          </ac:spMkLst>
        </pc:spChg>
        <pc:spChg chg="add mod">
          <ac:chgData name="Siniša Vuksan" userId="3af124f9-b8e7-46e3-9422-21ae1d17ac0b" providerId="ADAL" clId="{F86D59F9-0027-4E69-9178-BCC56721AC42}" dt="2021-08-30T13:16:44.505" v="1175" actId="20577"/>
          <ac:spMkLst>
            <pc:docMk/>
            <pc:sldMk cId="2206336810" sldId="488"/>
            <ac:spMk id="10" creationId="{67198E1D-F22D-4A1B-9286-D5C97A17F6FB}"/>
          </ac:spMkLst>
        </pc:spChg>
        <pc:picChg chg="mod">
          <ac:chgData name="Siniša Vuksan" userId="3af124f9-b8e7-46e3-9422-21ae1d17ac0b" providerId="ADAL" clId="{F86D59F9-0027-4E69-9178-BCC56721AC42}" dt="2021-08-30T13:03:55.974" v="402" actId="14100"/>
          <ac:picMkLst>
            <pc:docMk/>
            <pc:sldMk cId="2206336810" sldId="488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F86D59F9-0027-4E69-9178-BCC56721AC42}" dt="2021-08-30T13:07:50.454" v="650" actId="208"/>
          <ac:picMkLst>
            <pc:docMk/>
            <pc:sldMk cId="2206336810" sldId="488"/>
            <ac:picMk id="3" creationId="{8F2844DC-0930-45DE-B4F9-194451D23DB1}"/>
          </ac:picMkLst>
        </pc:picChg>
        <pc:picChg chg="mod">
          <ac:chgData name="Siniša Vuksan" userId="3af124f9-b8e7-46e3-9422-21ae1d17ac0b" providerId="ADAL" clId="{F86D59F9-0027-4E69-9178-BCC56721AC42}" dt="2021-08-30T13:03:20.995" v="395" actId="1076"/>
          <ac:picMkLst>
            <pc:docMk/>
            <pc:sldMk cId="2206336810" sldId="488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F86D59F9-0027-4E69-9178-BCC56721AC42}" dt="2021-08-30T13:20:47.097" v="1304" actId="113"/>
        <pc:sldMkLst>
          <pc:docMk/>
          <pc:sldMk cId="4208215551" sldId="489"/>
        </pc:sldMkLst>
        <pc:spChg chg="mod">
          <ac:chgData name="Siniša Vuksan" userId="3af124f9-b8e7-46e3-9422-21ae1d17ac0b" providerId="ADAL" clId="{F86D59F9-0027-4E69-9178-BCC56721AC42}" dt="2021-08-30T13:20:47.097" v="1304" actId="113"/>
          <ac:spMkLst>
            <pc:docMk/>
            <pc:sldMk cId="4208215551" sldId="489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3:18:46.281" v="1181" actId="1076"/>
          <ac:picMkLst>
            <pc:docMk/>
            <pc:sldMk cId="4208215551" sldId="489"/>
            <ac:picMk id="2" creationId="{B69E1C10-ACFD-49C4-B019-6B92ED78F85E}"/>
          </ac:picMkLst>
        </pc:picChg>
      </pc:sldChg>
      <pc:sldChg chg="addSp modSp add modAnim">
        <pc:chgData name="Siniša Vuksan" userId="3af124f9-b8e7-46e3-9422-21ae1d17ac0b" providerId="ADAL" clId="{F86D59F9-0027-4E69-9178-BCC56721AC42}" dt="2021-08-30T13:28:55.848" v="1394" actId="20577"/>
        <pc:sldMkLst>
          <pc:docMk/>
          <pc:sldMk cId="625196046" sldId="490"/>
        </pc:sldMkLst>
        <pc:spChg chg="mod">
          <ac:chgData name="Siniša Vuksan" userId="3af124f9-b8e7-46e3-9422-21ae1d17ac0b" providerId="ADAL" clId="{F86D59F9-0027-4E69-9178-BCC56721AC42}" dt="2021-08-30T13:26:05.664" v="1343" actId="14100"/>
          <ac:spMkLst>
            <pc:docMk/>
            <pc:sldMk cId="625196046" sldId="490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28:29.222" v="1369" actId="20577"/>
          <ac:spMkLst>
            <pc:docMk/>
            <pc:sldMk cId="625196046" sldId="490"/>
            <ac:spMk id="7" creationId="{30DDF1FB-00A8-4896-92C9-8697DFE3102E}"/>
          </ac:spMkLst>
        </pc:spChg>
        <pc:spChg chg="add mod">
          <ac:chgData name="Siniša Vuksan" userId="3af124f9-b8e7-46e3-9422-21ae1d17ac0b" providerId="ADAL" clId="{F86D59F9-0027-4E69-9178-BCC56721AC42}" dt="2021-08-30T13:28:34.849" v="1375" actId="20577"/>
          <ac:spMkLst>
            <pc:docMk/>
            <pc:sldMk cId="625196046" sldId="490"/>
            <ac:spMk id="8" creationId="{A49C9817-7930-4D74-9F68-57EC6317450B}"/>
          </ac:spMkLst>
        </pc:spChg>
        <pc:spChg chg="add mod">
          <ac:chgData name="Siniša Vuksan" userId="3af124f9-b8e7-46e3-9422-21ae1d17ac0b" providerId="ADAL" clId="{F86D59F9-0027-4E69-9178-BCC56721AC42}" dt="2021-08-30T13:28:38.443" v="1380" actId="20577"/>
          <ac:spMkLst>
            <pc:docMk/>
            <pc:sldMk cId="625196046" sldId="490"/>
            <ac:spMk id="9" creationId="{01B2887F-AE32-4162-8B7D-E1FBB19CD3F2}"/>
          </ac:spMkLst>
        </pc:spChg>
        <pc:spChg chg="add mod">
          <ac:chgData name="Siniša Vuksan" userId="3af124f9-b8e7-46e3-9422-21ae1d17ac0b" providerId="ADAL" clId="{F86D59F9-0027-4E69-9178-BCC56721AC42}" dt="2021-08-30T13:28:51.491" v="1389" actId="20577"/>
          <ac:spMkLst>
            <pc:docMk/>
            <pc:sldMk cId="625196046" sldId="490"/>
            <ac:spMk id="10" creationId="{4AC6A1AE-F78D-4C42-9D7B-3B5595546946}"/>
          </ac:spMkLst>
        </pc:spChg>
        <pc:spChg chg="add mod">
          <ac:chgData name="Siniša Vuksan" userId="3af124f9-b8e7-46e3-9422-21ae1d17ac0b" providerId="ADAL" clId="{F86D59F9-0027-4E69-9178-BCC56721AC42}" dt="2021-08-30T13:28:55.848" v="1394" actId="20577"/>
          <ac:spMkLst>
            <pc:docMk/>
            <pc:sldMk cId="625196046" sldId="490"/>
            <ac:spMk id="11" creationId="{CAB81695-25D2-4A22-94C8-0633A637C39C}"/>
          </ac:spMkLst>
        </pc:spChg>
        <pc:picChg chg="mod">
          <ac:chgData name="Siniša Vuksan" userId="3af124f9-b8e7-46e3-9422-21ae1d17ac0b" providerId="ADAL" clId="{F86D59F9-0027-4E69-9178-BCC56721AC42}" dt="2021-08-30T13:27:20.894" v="1355" actId="1076"/>
          <ac:picMkLst>
            <pc:docMk/>
            <pc:sldMk cId="625196046" sldId="490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F86D59F9-0027-4E69-9178-BCC56721AC42}" dt="2021-08-30T13:26:55.724" v="1345" actId="1076"/>
          <ac:picMkLst>
            <pc:docMk/>
            <pc:sldMk cId="625196046" sldId="490"/>
            <ac:picMk id="3" creationId="{6202FA40-4340-448B-A851-F78FBB91AEF4}"/>
          </ac:picMkLst>
        </pc:picChg>
      </pc:sldChg>
      <pc:sldChg chg="addSp delSp modSp add ord delAnim modAnim">
        <pc:chgData name="Siniša Vuksan" userId="3af124f9-b8e7-46e3-9422-21ae1d17ac0b" providerId="ADAL" clId="{F86D59F9-0027-4E69-9178-BCC56721AC42}" dt="2021-08-30T13:59:25.224" v="2386"/>
        <pc:sldMkLst>
          <pc:docMk/>
          <pc:sldMk cId="4271658851" sldId="491"/>
        </pc:sldMkLst>
        <pc:spChg chg="mod">
          <ac:chgData name="Siniša Vuksan" userId="3af124f9-b8e7-46e3-9422-21ae1d17ac0b" providerId="ADAL" clId="{F86D59F9-0027-4E69-9178-BCC56721AC42}" dt="2021-08-30T13:36:04.700" v="1531" actId="1076"/>
          <ac:spMkLst>
            <pc:docMk/>
            <pc:sldMk cId="4271658851" sldId="491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3:29:23.653" v="1413" actId="20577"/>
          <ac:spMkLst>
            <pc:docMk/>
            <pc:sldMk cId="4271658851" sldId="491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3:30:45.148" v="1418" actId="478"/>
          <ac:spMkLst>
            <pc:docMk/>
            <pc:sldMk cId="4271658851" sldId="491"/>
            <ac:spMk id="8" creationId="{A9140E20-399B-44D7-A17A-5ED03BB41DC0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4" creationId="{A837304B-CB0D-4C56-880D-7510DACF5FE4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5" creationId="{191234AE-C2D6-4D22-BE72-7E9A044F9222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6" creationId="{9F76024C-39D4-4F00-9579-031C7E422FDF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7" creationId="{FDA40914-FEFC-44A5-8682-83DC82768C9B}"/>
          </ac:spMkLst>
        </pc:spChg>
        <pc:spChg chg="add mod">
          <ac:chgData name="Siniša Vuksan" userId="3af124f9-b8e7-46e3-9422-21ae1d17ac0b" providerId="ADAL" clId="{F86D59F9-0027-4E69-9178-BCC56721AC42}" dt="2021-08-30T13:35:57.207" v="1530" actId="1036"/>
          <ac:spMkLst>
            <pc:docMk/>
            <pc:sldMk cId="4271658851" sldId="491"/>
            <ac:spMk id="18" creationId="{86DD290B-AEDA-4357-8D72-C80D765F2324}"/>
          </ac:spMkLst>
        </pc:spChg>
        <pc:spChg chg="add mod">
          <ac:chgData name="Siniša Vuksan" userId="3af124f9-b8e7-46e3-9422-21ae1d17ac0b" providerId="ADAL" clId="{F86D59F9-0027-4E69-9178-BCC56721AC42}" dt="2021-08-30T13:35:50.794" v="1512" actId="1076"/>
          <ac:spMkLst>
            <pc:docMk/>
            <pc:sldMk cId="4271658851" sldId="491"/>
            <ac:spMk id="19" creationId="{4F2415CD-6AAD-4064-A737-F68E22280AAF}"/>
          </ac:spMkLst>
        </pc:spChg>
        <pc:picChg chg="mod">
          <ac:chgData name="Siniša Vuksan" userId="3af124f9-b8e7-46e3-9422-21ae1d17ac0b" providerId="ADAL" clId="{F86D59F9-0027-4E69-9178-BCC56721AC42}" dt="2021-08-30T13:35:57.207" v="1530" actId="1036"/>
          <ac:picMkLst>
            <pc:docMk/>
            <pc:sldMk cId="4271658851" sldId="491"/>
            <ac:picMk id="2" creationId="{79AB126F-5218-4223-8FB3-6BD5D18FF2B3}"/>
          </ac:picMkLst>
        </pc:picChg>
        <pc:picChg chg="del">
          <ac:chgData name="Siniša Vuksan" userId="3af124f9-b8e7-46e3-9422-21ae1d17ac0b" providerId="ADAL" clId="{F86D59F9-0027-4E69-9178-BCC56721AC42}" dt="2021-08-30T13:31:32.473" v="1427" actId="478"/>
          <ac:picMkLst>
            <pc:docMk/>
            <pc:sldMk cId="4271658851" sldId="491"/>
            <ac:picMk id="3" creationId="{F8F1E707-3913-4E4B-8CED-767DC36B06FB}"/>
          </ac:picMkLst>
        </pc:picChg>
        <pc:picChg chg="mod">
          <ac:chgData name="Siniša Vuksan" userId="3af124f9-b8e7-46e3-9422-21ae1d17ac0b" providerId="ADAL" clId="{F86D59F9-0027-4E69-9178-BCC56721AC42}" dt="2021-08-30T13:29:58.078" v="1414" actId="14826"/>
          <ac:picMkLst>
            <pc:docMk/>
            <pc:sldMk cId="4271658851" sldId="491"/>
            <ac:picMk id="4" creationId="{1B2619D9-4F98-4A11-8FFE-57C7EB1F529A}"/>
          </ac:picMkLst>
        </pc:picChg>
        <pc:picChg chg="del">
          <ac:chgData name="Siniša Vuksan" userId="3af124f9-b8e7-46e3-9422-21ae1d17ac0b" providerId="ADAL" clId="{F86D59F9-0027-4E69-9178-BCC56721AC42}" dt="2021-08-30T13:31:31.277" v="1426" actId="478"/>
          <ac:picMkLst>
            <pc:docMk/>
            <pc:sldMk cId="4271658851" sldId="491"/>
            <ac:picMk id="5" creationId="{EA1413FC-518C-4F82-B8BF-1CFB6E7E4D45}"/>
          </ac:picMkLst>
        </pc:picChg>
        <pc:picChg chg="del">
          <ac:chgData name="Siniša Vuksan" userId="3af124f9-b8e7-46e3-9422-21ae1d17ac0b" providerId="ADAL" clId="{F86D59F9-0027-4E69-9178-BCC56721AC42}" dt="2021-08-30T13:30:37.965" v="1415" actId="478"/>
          <ac:picMkLst>
            <pc:docMk/>
            <pc:sldMk cId="4271658851" sldId="491"/>
            <ac:picMk id="9" creationId="{AADD66E0-6FBF-4BC7-9ED8-276C2D6AA6C0}"/>
          </ac:picMkLst>
        </pc:picChg>
        <pc:picChg chg="del">
          <ac:chgData name="Siniša Vuksan" userId="3af124f9-b8e7-46e3-9422-21ae1d17ac0b" providerId="ADAL" clId="{F86D59F9-0027-4E69-9178-BCC56721AC42}" dt="2021-08-30T13:30:47.110" v="1419" actId="478"/>
          <ac:picMkLst>
            <pc:docMk/>
            <pc:sldMk cId="4271658851" sldId="491"/>
            <ac:picMk id="10" creationId="{C39F4AF5-8633-4C06-8D94-9C559AD68BA1}"/>
          </ac:picMkLst>
        </pc:picChg>
        <pc:picChg chg="add mod">
          <ac:chgData name="Siniša Vuksan" userId="3af124f9-b8e7-46e3-9422-21ae1d17ac0b" providerId="ADAL" clId="{F86D59F9-0027-4E69-9178-BCC56721AC42}" dt="2021-08-30T13:36:07.643" v="1532" actId="1076"/>
          <ac:picMkLst>
            <pc:docMk/>
            <pc:sldMk cId="4271658851" sldId="491"/>
            <ac:picMk id="11" creationId="{9D65B3A5-1C7D-4C6D-B4D9-8BFFFAA7CCDF}"/>
          </ac:picMkLst>
        </pc:picChg>
        <pc:picChg chg="del">
          <ac:chgData name="Siniša Vuksan" userId="3af124f9-b8e7-46e3-9422-21ae1d17ac0b" providerId="ADAL" clId="{F86D59F9-0027-4E69-9178-BCC56721AC42}" dt="2021-08-30T13:30:43.518" v="1417" actId="478"/>
          <ac:picMkLst>
            <pc:docMk/>
            <pc:sldMk cId="4271658851" sldId="491"/>
            <ac:picMk id="13" creationId="{D94C745F-79C0-4BD3-BA8F-B818FD208CA6}"/>
          </ac:picMkLst>
        </pc:picChg>
        <pc:picChg chg="del">
          <ac:chgData name="Siniša Vuksan" userId="3af124f9-b8e7-46e3-9422-21ae1d17ac0b" providerId="ADAL" clId="{F86D59F9-0027-4E69-9178-BCC56721AC42}" dt="2021-08-30T13:30:39.001" v="1416" actId="478"/>
          <ac:picMkLst>
            <pc:docMk/>
            <pc:sldMk cId="4271658851" sldId="491"/>
            <ac:picMk id="1028" creationId="{03D3E046-267C-4D28-8EC2-503B07B0766A}"/>
          </ac:picMkLst>
        </pc:picChg>
      </pc:sldChg>
      <pc:sldChg chg="delSp modSp add ord delAnim modAnim">
        <pc:chgData name="Siniša Vuksan" userId="3af124f9-b8e7-46e3-9422-21ae1d17ac0b" providerId="ADAL" clId="{F86D59F9-0027-4E69-9178-BCC56721AC42}" dt="2021-08-30T13:42:41.502" v="1882" actId="114"/>
        <pc:sldMkLst>
          <pc:docMk/>
          <pc:sldMk cId="3364002954" sldId="492"/>
        </pc:sldMkLst>
        <pc:spChg chg="mod">
          <ac:chgData name="Siniša Vuksan" userId="3af124f9-b8e7-46e3-9422-21ae1d17ac0b" providerId="ADAL" clId="{F86D59F9-0027-4E69-9178-BCC56721AC42}" dt="2021-08-30T13:42:41.502" v="1882" actId="114"/>
          <ac:spMkLst>
            <pc:docMk/>
            <pc:sldMk cId="3364002954" sldId="492"/>
            <ac:spMk id="6" creationId="{010AB125-9086-4261-98B4-FC5A0801347C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7" creationId="{30DDF1FB-00A8-4896-92C9-8697DFE3102E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8" creationId="{A49C9817-7930-4D74-9F68-57EC6317450B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9" creationId="{01B2887F-AE32-4162-8B7D-E1FBB19CD3F2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10" creationId="{4AC6A1AE-F78D-4C42-9D7B-3B5595546946}"/>
          </ac:spMkLst>
        </pc:spChg>
        <pc:spChg chg="del">
          <ac:chgData name="Siniša Vuksan" userId="3af124f9-b8e7-46e3-9422-21ae1d17ac0b" providerId="ADAL" clId="{F86D59F9-0027-4E69-9178-BCC56721AC42}" dt="2021-08-30T13:36:29.023" v="1536" actId="478"/>
          <ac:spMkLst>
            <pc:docMk/>
            <pc:sldMk cId="3364002954" sldId="492"/>
            <ac:spMk id="11" creationId="{CAB81695-25D2-4A22-94C8-0633A637C39C}"/>
          </ac:spMkLst>
        </pc:spChg>
        <pc:picChg chg="mod">
          <ac:chgData name="Siniša Vuksan" userId="3af124f9-b8e7-46e3-9422-21ae1d17ac0b" providerId="ADAL" clId="{F86D59F9-0027-4E69-9178-BCC56721AC42}" dt="2021-08-30T13:37:03.896" v="1552" actId="1036"/>
          <ac:picMkLst>
            <pc:docMk/>
            <pc:sldMk cId="3364002954" sldId="492"/>
            <ac:picMk id="2" creationId="{B69E1C10-ACFD-49C4-B019-6B92ED78F85E}"/>
          </ac:picMkLst>
        </pc:picChg>
        <pc:picChg chg="del">
          <ac:chgData name="Siniša Vuksan" userId="3af124f9-b8e7-46e3-9422-21ae1d17ac0b" providerId="ADAL" clId="{F86D59F9-0027-4E69-9178-BCC56721AC42}" dt="2021-08-30T13:36:30.106" v="1537" actId="478"/>
          <ac:picMkLst>
            <pc:docMk/>
            <pc:sldMk cId="3364002954" sldId="492"/>
            <ac:picMk id="3" creationId="{6202FA40-4340-448B-A851-F78FBB91AEF4}"/>
          </ac:picMkLst>
        </pc:picChg>
        <pc:picChg chg="mod">
          <ac:chgData name="Siniša Vuksan" userId="3af124f9-b8e7-46e3-9422-21ae1d17ac0b" providerId="ADAL" clId="{F86D59F9-0027-4E69-9178-BCC56721AC42}" dt="2021-08-30T13:36:26.419" v="1535" actId="14826"/>
          <ac:picMkLst>
            <pc:docMk/>
            <pc:sldMk cId="3364002954" sldId="492"/>
            <ac:picMk id="4" creationId="{1B2619D9-4F98-4A11-8FFE-57C7EB1F529A}"/>
          </ac:picMkLst>
        </pc:picChg>
      </pc:sldChg>
      <pc:sldChg chg="addSp delSp modSp add modAnim">
        <pc:chgData name="Siniša Vuksan" userId="3af124f9-b8e7-46e3-9422-21ae1d17ac0b" providerId="ADAL" clId="{F86D59F9-0027-4E69-9178-BCC56721AC42}" dt="2021-08-30T13:51:53.604" v="2226" actId="20577"/>
        <pc:sldMkLst>
          <pc:docMk/>
          <pc:sldMk cId="1666844617" sldId="493"/>
        </pc:sldMkLst>
        <pc:spChg chg="add mod">
          <ac:chgData name="Siniša Vuksan" userId="3af124f9-b8e7-46e3-9422-21ae1d17ac0b" providerId="ADAL" clId="{F86D59F9-0027-4E69-9178-BCC56721AC42}" dt="2021-08-30T13:45:34.157" v="1922" actId="20577"/>
          <ac:spMkLst>
            <pc:docMk/>
            <pc:sldMk cId="1666844617" sldId="493"/>
            <ac:spMk id="5" creationId="{DAA57E50-79D3-47DE-9A19-3CEE541989A6}"/>
          </ac:spMkLst>
        </pc:spChg>
        <pc:spChg chg="mod">
          <ac:chgData name="Siniša Vuksan" userId="3af124f9-b8e7-46e3-9422-21ae1d17ac0b" providerId="ADAL" clId="{F86D59F9-0027-4E69-9178-BCC56721AC42}" dt="2021-08-30T13:45:05.431" v="1913" actId="113"/>
          <ac:spMkLst>
            <pc:docMk/>
            <pc:sldMk cId="1666844617" sldId="493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3:45:47.423" v="1938" actId="20577"/>
          <ac:spMkLst>
            <pc:docMk/>
            <pc:sldMk cId="1666844617" sldId="493"/>
            <ac:spMk id="7" creationId="{9C87B421-5807-43E7-B949-F3C45B7BA26A}"/>
          </ac:spMkLst>
        </pc:spChg>
        <pc:spChg chg="add mod">
          <ac:chgData name="Siniša Vuksan" userId="3af124f9-b8e7-46e3-9422-21ae1d17ac0b" providerId="ADAL" clId="{F86D59F9-0027-4E69-9178-BCC56721AC42}" dt="2021-08-30T13:46:02.572" v="1949" actId="20577"/>
          <ac:spMkLst>
            <pc:docMk/>
            <pc:sldMk cId="1666844617" sldId="493"/>
            <ac:spMk id="8" creationId="{A7EFF86C-4B0B-45DF-8E6A-A4883C34B9C6}"/>
          </ac:spMkLst>
        </pc:spChg>
        <pc:spChg chg="add mod">
          <ac:chgData name="Siniša Vuksan" userId="3af124f9-b8e7-46e3-9422-21ae1d17ac0b" providerId="ADAL" clId="{F86D59F9-0027-4E69-9178-BCC56721AC42}" dt="2021-08-30T13:46:13.501" v="1958" actId="20577"/>
          <ac:spMkLst>
            <pc:docMk/>
            <pc:sldMk cId="1666844617" sldId="493"/>
            <ac:spMk id="9" creationId="{5317FFAB-89E3-4EC8-8564-222A479A2CEA}"/>
          </ac:spMkLst>
        </pc:spChg>
        <pc:spChg chg="add mod">
          <ac:chgData name="Siniša Vuksan" userId="3af124f9-b8e7-46e3-9422-21ae1d17ac0b" providerId="ADAL" clId="{F86D59F9-0027-4E69-9178-BCC56721AC42}" dt="2021-08-30T13:46:34.285" v="1981" actId="20577"/>
          <ac:spMkLst>
            <pc:docMk/>
            <pc:sldMk cId="1666844617" sldId="493"/>
            <ac:spMk id="10" creationId="{8B98196C-07DA-4C41-9754-3D38DE346224}"/>
          </ac:spMkLst>
        </pc:spChg>
        <pc:spChg chg="add mod">
          <ac:chgData name="Siniša Vuksan" userId="3af124f9-b8e7-46e3-9422-21ae1d17ac0b" providerId="ADAL" clId="{F86D59F9-0027-4E69-9178-BCC56721AC42}" dt="2021-08-30T13:46:43.901" v="1988" actId="20577"/>
          <ac:spMkLst>
            <pc:docMk/>
            <pc:sldMk cId="1666844617" sldId="493"/>
            <ac:spMk id="11" creationId="{C0D9C47B-4A98-4A16-BC38-E998F8A99FE2}"/>
          </ac:spMkLst>
        </pc:spChg>
        <pc:spChg chg="add mod">
          <ac:chgData name="Siniša Vuksan" userId="3af124f9-b8e7-46e3-9422-21ae1d17ac0b" providerId="ADAL" clId="{F86D59F9-0027-4E69-9178-BCC56721AC42}" dt="2021-08-30T13:46:55.102" v="2000" actId="20577"/>
          <ac:spMkLst>
            <pc:docMk/>
            <pc:sldMk cId="1666844617" sldId="493"/>
            <ac:spMk id="12" creationId="{AE33733E-6FBF-4313-A740-DA7AF39EB919}"/>
          </ac:spMkLst>
        </pc:spChg>
        <pc:spChg chg="add mod">
          <ac:chgData name="Siniša Vuksan" userId="3af124f9-b8e7-46e3-9422-21ae1d17ac0b" providerId="ADAL" clId="{F86D59F9-0027-4E69-9178-BCC56721AC42}" dt="2021-08-30T13:47:10.681" v="2018" actId="20577"/>
          <ac:spMkLst>
            <pc:docMk/>
            <pc:sldMk cId="1666844617" sldId="493"/>
            <ac:spMk id="13" creationId="{A1AAEA74-2240-4A94-BFCA-B2352E14497F}"/>
          </ac:spMkLst>
        </pc:spChg>
        <pc:spChg chg="add mod">
          <ac:chgData name="Siniša Vuksan" userId="3af124f9-b8e7-46e3-9422-21ae1d17ac0b" providerId="ADAL" clId="{F86D59F9-0027-4E69-9178-BCC56721AC42}" dt="2021-08-30T13:47:22.402" v="2022" actId="20577"/>
          <ac:spMkLst>
            <pc:docMk/>
            <pc:sldMk cId="1666844617" sldId="493"/>
            <ac:spMk id="14" creationId="{463A6F03-A3F9-43FA-8477-BA19A3AB04F8}"/>
          </ac:spMkLst>
        </pc:spChg>
        <pc:spChg chg="add mod">
          <ac:chgData name="Siniša Vuksan" userId="3af124f9-b8e7-46e3-9422-21ae1d17ac0b" providerId="ADAL" clId="{F86D59F9-0027-4E69-9178-BCC56721AC42}" dt="2021-08-30T13:47:55.092" v="2038" actId="1076"/>
          <ac:spMkLst>
            <pc:docMk/>
            <pc:sldMk cId="1666844617" sldId="493"/>
            <ac:spMk id="15" creationId="{1AB6938C-5DC6-4F18-94F2-213E0A85460B}"/>
          </ac:spMkLst>
        </pc:spChg>
        <pc:spChg chg="add mod">
          <ac:chgData name="Siniša Vuksan" userId="3af124f9-b8e7-46e3-9422-21ae1d17ac0b" providerId="ADAL" clId="{F86D59F9-0027-4E69-9178-BCC56721AC42}" dt="2021-08-30T13:47:59.431" v="2049" actId="20577"/>
          <ac:spMkLst>
            <pc:docMk/>
            <pc:sldMk cId="1666844617" sldId="493"/>
            <ac:spMk id="16" creationId="{1B114F3A-AD7C-4F92-B33E-DD75C189718E}"/>
          </ac:spMkLst>
        </pc:spChg>
        <pc:spChg chg="add mod">
          <ac:chgData name="Siniša Vuksan" userId="3af124f9-b8e7-46e3-9422-21ae1d17ac0b" providerId="ADAL" clId="{F86D59F9-0027-4E69-9178-BCC56721AC42}" dt="2021-08-30T13:48:14.276" v="2062" actId="20577"/>
          <ac:spMkLst>
            <pc:docMk/>
            <pc:sldMk cId="1666844617" sldId="493"/>
            <ac:spMk id="17" creationId="{79C21CDB-479D-4588-ACA0-6F7AF95EBBB2}"/>
          </ac:spMkLst>
        </pc:spChg>
        <pc:spChg chg="add mod">
          <ac:chgData name="Siniša Vuksan" userId="3af124f9-b8e7-46e3-9422-21ae1d17ac0b" providerId="ADAL" clId="{F86D59F9-0027-4E69-9178-BCC56721AC42}" dt="2021-08-30T13:48:26.911" v="2070" actId="20577"/>
          <ac:spMkLst>
            <pc:docMk/>
            <pc:sldMk cId="1666844617" sldId="493"/>
            <ac:spMk id="18" creationId="{55A9B45E-E524-4EAA-B3BF-612E4E6AE10C}"/>
          </ac:spMkLst>
        </pc:spChg>
        <pc:spChg chg="add mod">
          <ac:chgData name="Siniša Vuksan" userId="3af124f9-b8e7-46e3-9422-21ae1d17ac0b" providerId="ADAL" clId="{F86D59F9-0027-4E69-9178-BCC56721AC42}" dt="2021-08-30T13:48:38.322" v="2074" actId="20577"/>
          <ac:spMkLst>
            <pc:docMk/>
            <pc:sldMk cId="1666844617" sldId="493"/>
            <ac:spMk id="19" creationId="{D20D8209-7470-4005-9CCB-D52FEF32D398}"/>
          </ac:spMkLst>
        </pc:spChg>
        <pc:spChg chg="add mod">
          <ac:chgData name="Siniša Vuksan" userId="3af124f9-b8e7-46e3-9422-21ae1d17ac0b" providerId="ADAL" clId="{F86D59F9-0027-4E69-9178-BCC56721AC42}" dt="2021-08-30T13:48:48.973" v="2083" actId="20577"/>
          <ac:spMkLst>
            <pc:docMk/>
            <pc:sldMk cId="1666844617" sldId="493"/>
            <ac:spMk id="20" creationId="{4B33C124-A6CE-4A5B-9544-8AEB8B10BAB4}"/>
          </ac:spMkLst>
        </pc:spChg>
        <pc:spChg chg="add mod">
          <ac:chgData name="Siniša Vuksan" userId="3af124f9-b8e7-46e3-9422-21ae1d17ac0b" providerId="ADAL" clId="{F86D59F9-0027-4E69-9178-BCC56721AC42}" dt="2021-08-30T13:49:10.972" v="2096" actId="20577"/>
          <ac:spMkLst>
            <pc:docMk/>
            <pc:sldMk cId="1666844617" sldId="493"/>
            <ac:spMk id="21" creationId="{596E5EEB-7018-4CAB-A443-FBDDDEEC472B}"/>
          </ac:spMkLst>
        </pc:spChg>
        <pc:spChg chg="add mod">
          <ac:chgData name="Siniša Vuksan" userId="3af124f9-b8e7-46e3-9422-21ae1d17ac0b" providerId="ADAL" clId="{F86D59F9-0027-4E69-9178-BCC56721AC42}" dt="2021-08-30T13:49:26.522" v="2118" actId="20577"/>
          <ac:spMkLst>
            <pc:docMk/>
            <pc:sldMk cId="1666844617" sldId="493"/>
            <ac:spMk id="22" creationId="{7A1403BE-2419-4532-9439-D9018E2BB887}"/>
          </ac:spMkLst>
        </pc:spChg>
        <pc:spChg chg="add mod">
          <ac:chgData name="Siniša Vuksan" userId="3af124f9-b8e7-46e3-9422-21ae1d17ac0b" providerId="ADAL" clId="{F86D59F9-0027-4E69-9178-BCC56721AC42}" dt="2021-08-30T13:49:40.561" v="2125" actId="20577"/>
          <ac:spMkLst>
            <pc:docMk/>
            <pc:sldMk cId="1666844617" sldId="493"/>
            <ac:spMk id="23" creationId="{E372A469-ABE6-41E5-9AFF-6EF1A1D33100}"/>
          </ac:spMkLst>
        </pc:spChg>
        <pc:spChg chg="add mod">
          <ac:chgData name="Siniša Vuksan" userId="3af124f9-b8e7-46e3-9422-21ae1d17ac0b" providerId="ADAL" clId="{F86D59F9-0027-4E69-9178-BCC56721AC42}" dt="2021-08-30T13:50:16.331" v="2139" actId="20577"/>
          <ac:spMkLst>
            <pc:docMk/>
            <pc:sldMk cId="1666844617" sldId="493"/>
            <ac:spMk id="24" creationId="{8CDFC792-6D8A-47CA-AE4E-C7601238950C}"/>
          </ac:spMkLst>
        </pc:spChg>
        <pc:spChg chg="add mod">
          <ac:chgData name="Siniša Vuksan" userId="3af124f9-b8e7-46e3-9422-21ae1d17ac0b" providerId="ADAL" clId="{F86D59F9-0027-4E69-9178-BCC56721AC42}" dt="2021-08-30T13:50:29.281" v="2146" actId="20577"/>
          <ac:spMkLst>
            <pc:docMk/>
            <pc:sldMk cId="1666844617" sldId="493"/>
            <ac:spMk id="25" creationId="{B38148C8-4B47-4004-8827-69FBB0E149ED}"/>
          </ac:spMkLst>
        </pc:spChg>
        <pc:spChg chg="add mod">
          <ac:chgData name="Siniša Vuksan" userId="3af124f9-b8e7-46e3-9422-21ae1d17ac0b" providerId="ADAL" clId="{F86D59F9-0027-4E69-9178-BCC56721AC42}" dt="2021-08-30T13:51:53.604" v="2226" actId="20577"/>
          <ac:spMkLst>
            <pc:docMk/>
            <pc:sldMk cId="1666844617" sldId="493"/>
            <ac:spMk id="26" creationId="{A8484F67-8B10-43DE-9F65-DA1BC3335119}"/>
          </ac:spMkLst>
        </pc:spChg>
        <pc:picChg chg="mod">
          <ac:chgData name="Siniša Vuksan" userId="3af124f9-b8e7-46e3-9422-21ae1d17ac0b" providerId="ADAL" clId="{F86D59F9-0027-4E69-9178-BCC56721AC42}" dt="2021-08-30T13:43:27.232" v="1887" actId="14100"/>
          <ac:picMkLst>
            <pc:docMk/>
            <pc:sldMk cId="1666844617" sldId="493"/>
            <ac:picMk id="2" creationId="{B69E1C10-ACFD-49C4-B019-6B92ED78F85E}"/>
          </ac:picMkLst>
        </pc:picChg>
        <pc:picChg chg="add del">
          <ac:chgData name="Siniša Vuksan" userId="3af124f9-b8e7-46e3-9422-21ae1d17ac0b" providerId="ADAL" clId="{F86D59F9-0027-4E69-9178-BCC56721AC42}" dt="2021-08-30T13:51:42.564" v="2224"/>
          <ac:picMkLst>
            <pc:docMk/>
            <pc:sldMk cId="1666844617" sldId="493"/>
            <ac:picMk id="3" creationId="{11A60663-D29A-4C1B-8515-8FC0481D0DBE}"/>
          </ac:picMkLst>
        </pc:picChg>
      </pc:sldChg>
      <pc:sldChg chg="addSp delSp modSp add ord delAnim modAnim">
        <pc:chgData name="Siniša Vuksan" userId="3af124f9-b8e7-46e3-9422-21ae1d17ac0b" providerId="ADAL" clId="{F86D59F9-0027-4E69-9178-BCC56721AC42}" dt="2021-08-30T13:57:52.421" v="2371"/>
        <pc:sldMkLst>
          <pc:docMk/>
          <pc:sldMk cId="517848177" sldId="494"/>
        </pc:sldMkLst>
        <pc:spChg chg="mod">
          <ac:chgData name="Siniša Vuksan" userId="3af124f9-b8e7-46e3-9422-21ae1d17ac0b" providerId="ADAL" clId="{F86D59F9-0027-4E69-9178-BCC56721AC42}" dt="2021-08-30T13:55:01.397" v="2238"/>
          <ac:spMkLst>
            <pc:docMk/>
            <pc:sldMk cId="517848177" sldId="494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3:52:18.568" v="2228" actId="20577"/>
          <ac:spMkLst>
            <pc:docMk/>
            <pc:sldMk cId="517848177" sldId="494"/>
            <ac:spMk id="7" creationId="{0256D9EB-C20B-45FA-9F3D-124012366C9E}"/>
          </ac:spMkLst>
        </pc:spChg>
        <pc:spChg chg="mod">
          <ac:chgData name="Siniša Vuksan" userId="3af124f9-b8e7-46e3-9422-21ae1d17ac0b" providerId="ADAL" clId="{F86D59F9-0027-4E69-9178-BCC56721AC42}" dt="2021-08-30T13:56:39.443" v="2279" actId="20577"/>
          <ac:spMkLst>
            <pc:docMk/>
            <pc:sldMk cId="517848177" sldId="494"/>
            <ac:spMk id="8" creationId="{BFDC20B5-2A68-49A0-AAEC-9204A3300DEC}"/>
          </ac:spMkLst>
        </pc:spChg>
        <pc:spChg chg="mod">
          <ac:chgData name="Siniša Vuksan" userId="3af124f9-b8e7-46e3-9422-21ae1d17ac0b" providerId="ADAL" clId="{F86D59F9-0027-4E69-9178-BCC56721AC42}" dt="2021-08-30T13:56:46.191" v="2290" actId="20577"/>
          <ac:spMkLst>
            <pc:docMk/>
            <pc:sldMk cId="517848177" sldId="494"/>
            <ac:spMk id="9" creationId="{B6F271AD-8588-4092-AB45-666412DA3574}"/>
          </ac:spMkLst>
        </pc:spChg>
        <pc:spChg chg="mod">
          <ac:chgData name="Siniša Vuksan" userId="3af124f9-b8e7-46e3-9422-21ae1d17ac0b" providerId="ADAL" clId="{F86D59F9-0027-4E69-9178-BCC56721AC42}" dt="2021-08-30T13:56:50.302" v="2295" actId="20577"/>
          <ac:spMkLst>
            <pc:docMk/>
            <pc:sldMk cId="517848177" sldId="494"/>
            <ac:spMk id="10" creationId="{FE092354-24EF-4F73-AA97-B230650C75BD}"/>
          </ac:spMkLst>
        </pc:spChg>
        <pc:spChg chg="mod">
          <ac:chgData name="Siniša Vuksan" userId="3af124f9-b8e7-46e3-9422-21ae1d17ac0b" providerId="ADAL" clId="{F86D59F9-0027-4E69-9178-BCC56721AC42}" dt="2021-08-30T13:56:58.740" v="2307" actId="20577"/>
          <ac:spMkLst>
            <pc:docMk/>
            <pc:sldMk cId="517848177" sldId="494"/>
            <ac:spMk id="11" creationId="{5DBFB585-53C4-457F-8B02-73989C3A4C52}"/>
          </ac:spMkLst>
        </pc:spChg>
        <pc:spChg chg="mod">
          <ac:chgData name="Siniša Vuksan" userId="3af124f9-b8e7-46e3-9422-21ae1d17ac0b" providerId="ADAL" clId="{F86D59F9-0027-4E69-9178-BCC56721AC42}" dt="2021-08-30T13:57:07.099" v="2314" actId="20577"/>
          <ac:spMkLst>
            <pc:docMk/>
            <pc:sldMk cId="517848177" sldId="494"/>
            <ac:spMk id="12" creationId="{0C39A72E-CFF3-48B8-89D0-819131831B47}"/>
          </ac:spMkLst>
        </pc:spChg>
        <pc:spChg chg="mod">
          <ac:chgData name="Siniša Vuksan" userId="3af124f9-b8e7-46e3-9422-21ae1d17ac0b" providerId="ADAL" clId="{F86D59F9-0027-4E69-9178-BCC56721AC42}" dt="2021-08-30T13:57:14.659" v="2325" actId="20577"/>
          <ac:spMkLst>
            <pc:docMk/>
            <pc:sldMk cId="517848177" sldId="494"/>
            <ac:spMk id="13" creationId="{7ABB5406-B1B1-466E-8077-A7B9BBA8FF6C}"/>
          </ac:spMkLst>
        </pc:spChg>
        <pc:spChg chg="del">
          <ac:chgData name="Siniša Vuksan" userId="3af124f9-b8e7-46e3-9422-21ae1d17ac0b" providerId="ADAL" clId="{F86D59F9-0027-4E69-9178-BCC56721AC42}" dt="2021-08-30T13:54:19.972" v="2231" actId="478"/>
          <ac:spMkLst>
            <pc:docMk/>
            <pc:sldMk cId="517848177" sldId="494"/>
            <ac:spMk id="14" creationId="{42FCE229-8671-47C7-9826-50D294865FC1}"/>
          </ac:spMkLst>
        </pc:spChg>
        <pc:spChg chg="add mod">
          <ac:chgData name="Siniša Vuksan" userId="3af124f9-b8e7-46e3-9422-21ae1d17ac0b" providerId="ADAL" clId="{F86D59F9-0027-4E69-9178-BCC56721AC42}" dt="2021-08-30T13:57:22.029" v="2329" actId="20577"/>
          <ac:spMkLst>
            <pc:docMk/>
            <pc:sldMk cId="517848177" sldId="494"/>
            <ac:spMk id="15" creationId="{0F904B44-3A73-43F7-BDCB-A6FDC7A3C8C6}"/>
          </ac:spMkLst>
        </pc:spChg>
        <pc:spChg chg="add mod">
          <ac:chgData name="Siniša Vuksan" userId="3af124f9-b8e7-46e3-9422-21ae1d17ac0b" providerId="ADAL" clId="{F86D59F9-0027-4E69-9178-BCC56721AC42}" dt="2021-08-30T13:57:32.017" v="2348" actId="20577"/>
          <ac:spMkLst>
            <pc:docMk/>
            <pc:sldMk cId="517848177" sldId="494"/>
            <ac:spMk id="16" creationId="{DFC502B8-50D6-443B-8D4E-0BD7A395EAC3}"/>
          </ac:spMkLst>
        </pc:spChg>
        <pc:spChg chg="add mod">
          <ac:chgData name="Siniša Vuksan" userId="3af124f9-b8e7-46e3-9422-21ae1d17ac0b" providerId="ADAL" clId="{F86D59F9-0027-4E69-9178-BCC56721AC42}" dt="2021-08-30T13:57:35.214" v="2350" actId="20577"/>
          <ac:spMkLst>
            <pc:docMk/>
            <pc:sldMk cId="517848177" sldId="494"/>
            <ac:spMk id="17" creationId="{A8FF69F3-8B7D-4B08-A597-FAF70D04E42C}"/>
          </ac:spMkLst>
        </pc:spChg>
        <pc:spChg chg="add mod">
          <ac:chgData name="Siniša Vuksan" userId="3af124f9-b8e7-46e3-9422-21ae1d17ac0b" providerId="ADAL" clId="{F86D59F9-0027-4E69-9178-BCC56721AC42}" dt="2021-08-30T13:57:48.329" v="2370" actId="20577"/>
          <ac:spMkLst>
            <pc:docMk/>
            <pc:sldMk cId="517848177" sldId="494"/>
            <ac:spMk id="18" creationId="{27645777-B954-4C4E-9B7F-F030B02FFB84}"/>
          </ac:spMkLst>
        </pc:spChg>
        <pc:spChg chg="add del">
          <ac:chgData name="Siniša Vuksan" userId="3af124f9-b8e7-46e3-9422-21ae1d17ac0b" providerId="ADAL" clId="{F86D59F9-0027-4E69-9178-BCC56721AC42}" dt="2021-08-30T13:57:18.551" v="2327"/>
          <ac:spMkLst>
            <pc:docMk/>
            <pc:sldMk cId="517848177" sldId="494"/>
            <ac:spMk id="19" creationId="{FBC883C6-0C66-48A6-864F-92FCC39A1D0A}"/>
          </ac:spMkLst>
        </pc:spChg>
        <pc:picChg chg="mod">
          <ac:chgData name="Siniša Vuksan" userId="3af124f9-b8e7-46e3-9422-21ae1d17ac0b" providerId="ADAL" clId="{F86D59F9-0027-4E69-9178-BCC56721AC42}" dt="2021-08-30T13:57:04.168" v="2309" actId="1076"/>
          <ac:picMkLst>
            <pc:docMk/>
            <pc:sldMk cId="517848177" sldId="494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3:52:39.697" v="2229" actId="14826"/>
          <ac:picMkLst>
            <pc:docMk/>
            <pc:sldMk cId="517848177" sldId="494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F86D59F9-0027-4E69-9178-BCC56721AC42}" dt="2021-08-30T14:13:04.784" v="2900" actId="1076"/>
        <pc:sldMkLst>
          <pc:docMk/>
          <pc:sldMk cId="258843597" sldId="495"/>
        </pc:sldMkLst>
        <pc:spChg chg="mod">
          <ac:chgData name="Siniša Vuksan" userId="3af124f9-b8e7-46e3-9422-21ae1d17ac0b" providerId="ADAL" clId="{F86D59F9-0027-4E69-9178-BCC56721AC42}" dt="2021-08-30T14:13:00.849" v="2898" actId="1076"/>
          <ac:spMkLst>
            <pc:docMk/>
            <pc:sldMk cId="258843597" sldId="495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4:13:04.784" v="2900" actId="1076"/>
          <ac:picMkLst>
            <pc:docMk/>
            <pc:sldMk cId="258843597" sldId="495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01:25.174" v="2389" actId="14826"/>
          <ac:picMkLst>
            <pc:docMk/>
            <pc:sldMk cId="258843597" sldId="495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F86D59F9-0027-4E69-9178-BCC56721AC42}" dt="2021-08-30T14:10:56.134" v="2681"/>
        <pc:sldMkLst>
          <pc:docMk/>
          <pc:sldMk cId="2925146065" sldId="496"/>
        </pc:sldMkLst>
        <pc:spChg chg="add mod">
          <ac:chgData name="Siniša Vuksan" userId="3af124f9-b8e7-46e3-9422-21ae1d17ac0b" providerId="ADAL" clId="{F86D59F9-0027-4E69-9178-BCC56721AC42}" dt="2021-08-30T14:07:46.348" v="2532" actId="20577"/>
          <ac:spMkLst>
            <pc:docMk/>
            <pc:sldMk cId="2925146065" sldId="496"/>
            <ac:spMk id="5" creationId="{2875DCA4-8D0F-404E-8F5A-D5BF66825313}"/>
          </ac:spMkLst>
        </pc:spChg>
        <pc:spChg chg="mod">
          <ac:chgData name="Siniša Vuksan" userId="3af124f9-b8e7-46e3-9422-21ae1d17ac0b" providerId="ADAL" clId="{F86D59F9-0027-4E69-9178-BCC56721AC42}" dt="2021-08-30T14:06:26.582" v="2454" actId="1076"/>
          <ac:spMkLst>
            <pc:docMk/>
            <pc:sldMk cId="2925146065" sldId="496"/>
            <ac:spMk id="6" creationId="{010AB125-9086-4261-98B4-FC5A0801347C}"/>
          </ac:spMkLst>
        </pc:spChg>
        <pc:spChg chg="add mod">
          <ac:chgData name="Siniša Vuksan" userId="3af124f9-b8e7-46e3-9422-21ae1d17ac0b" providerId="ADAL" clId="{F86D59F9-0027-4E69-9178-BCC56721AC42}" dt="2021-08-30T14:07:56.788" v="2550" actId="20577"/>
          <ac:spMkLst>
            <pc:docMk/>
            <pc:sldMk cId="2925146065" sldId="496"/>
            <ac:spMk id="7" creationId="{3718103B-AA36-4499-AF4D-A22147EFB835}"/>
          </ac:spMkLst>
        </pc:spChg>
        <pc:spChg chg="add mod">
          <ac:chgData name="Siniša Vuksan" userId="3af124f9-b8e7-46e3-9422-21ae1d17ac0b" providerId="ADAL" clId="{F86D59F9-0027-4E69-9178-BCC56721AC42}" dt="2021-08-30T14:08:35.757" v="2581" actId="20577"/>
          <ac:spMkLst>
            <pc:docMk/>
            <pc:sldMk cId="2925146065" sldId="496"/>
            <ac:spMk id="8" creationId="{04941537-E6F8-4A9F-BC5C-214A29F690F8}"/>
          </ac:spMkLst>
        </pc:spChg>
        <pc:spChg chg="add mod">
          <ac:chgData name="Siniša Vuksan" userId="3af124f9-b8e7-46e3-9422-21ae1d17ac0b" providerId="ADAL" clId="{F86D59F9-0027-4E69-9178-BCC56721AC42}" dt="2021-08-30T14:08:48.627" v="2598" actId="20577"/>
          <ac:spMkLst>
            <pc:docMk/>
            <pc:sldMk cId="2925146065" sldId="496"/>
            <ac:spMk id="9" creationId="{BC7055FD-E1DC-4B85-A220-9592E3975B5F}"/>
          </ac:spMkLst>
        </pc:spChg>
        <pc:spChg chg="add mod">
          <ac:chgData name="Siniša Vuksan" userId="3af124f9-b8e7-46e3-9422-21ae1d17ac0b" providerId="ADAL" clId="{F86D59F9-0027-4E69-9178-BCC56721AC42}" dt="2021-08-30T14:08:56.768" v="2610" actId="20577"/>
          <ac:spMkLst>
            <pc:docMk/>
            <pc:sldMk cId="2925146065" sldId="496"/>
            <ac:spMk id="10" creationId="{BA1C7F02-A61B-41C0-888F-719F004A9C49}"/>
          </ac:spMkLst>
        </pc:spChg>
        <pc:spChg chg="add mod">
          <ac:chgData name="Siniša Vuksan" userId="3af124f9-b8e7-46e3-9422-21ae1d17ac0b" providerId="ADAL" clId="{F86D59F9-0027-4E69-9178-BCC56721AC42}" dt="2021-08-30T14:09:04.239" v="2621" actId="20577"/>
          <ac:spMkLst>
            <pc:docMk/>
            <pc:sldMk cId="2925146065" sldId="496"/>
            <ac:spMk id="11" creationId="{74CAEB0D-164D-45A5-B2C4-43E1EA9EBF41}"/>
          </ac:spMkLst>
        </pc:spChg>
        <pc:spChg chg="add mod">
          <ac:chgData name="Siniša Vuksan" userId="3af124f9-b8e7-46e3-9422-21ae1d17ac0b" providerId="ADAL" clId="{F86D59F9-0027-4E69-9178-BCC56721AC42}" dt="2021-08-30T14:09:14.553" v="2643" actId="20577"/>
          <ac:spMkLst>
            <pc:docMk/>
            <pc:sldMk cId="2925146065" sldId="496"/>
            <ac:spMk id="12" creationId="{3EF50F95-745C-4C28-8767-E6625CD4CB79}"/>
          </ac:spMkLst>
        </pc:spChg>
        <pc:spChg chg="add mod">
          <ac:chgData name="Siniša Vuksan" userId="3af124f9-b8e7-46e3-9422-21ae1d17ac0b" providerId="ADAL" clId="{F86D59F9-0027-4E69-9178-BCC56721AC42}" dt="2021-08-30T14:09:47.797" v="2656" actId="20577"/>
          <ac:spMkLst>
            <pc:docMk/>
            <pc:sldMk cId="2925146065" sldId="496"/>
            <ac:spMk id="13" creationId="{CC0ECB0C-3919-48C7-B89B-0EEDFAA66461}"/>
          </ac:spMkLst>
        </pc:spChg>
        <pc:spChg chg="add mod">
          <ac:chgData name="Siniša Vuksan" userId="3af124f9-b8e7-46e3-9422-21ae1d17ac0b" providerId="ADAL" clId="{F86D59F9-0027-4E69-9178-BCC56721AC42}" dt="2021-08-30T14:09:56.425" v="2668" actId="20577"/>
          <ac:spMkLst>
            <pc:docMk/>
            <pc:sldMk cId="2925146065" sldId="496"/>
            <ac:spMk id="14" creationId="{E45D2A5C-CAA5-4BAB-983F-6EA8475AF08C}"/>
          </ac:spMkLst>
        </pc:spChg>
        <pc:spChg chg="add mod">
          <ac:chgData name="Siniša Vuksan" userId="3af124f9-b8e7-46e3-9422-21ae1d17ac0b" providerId="ADAL" clId="{F86D59F9-0027-4E69-9178-BCC56721AC42}" dt="2021-08-30T14:10:06.604" v="2680" actId="20577"/>
          <ac:spMkLst>
            <pc:docMk/>
            <pc:sldMk cId="2925146065" sldId="496"/>
            <ac:spMk id="15" creationId="{4ED521AB-0105-42DC-89D3-88DDC34CC98A}"/>
          </ac:spMkLst>
        </pc:spChg>
        <pc:picChg chg="mod">
          <ac:chgData name="Siniša Vuksan" userId="3af124f9-b8e7-46e3-9422-21ae1d17ac0b" providerId="ADAL" clId="{F86D59F9-0027-4E69-9178-BCC56721AC42}" dt="2021-08-30T14:06:30.192" v="2458" actId="1036"/>
          <ac:picMkLst>
            <pc:docMk/>
            <pc:sldMk cId="2925146065" sldId="496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01:29.142" v="2390" actId="14826"/>
          <ac:picMkLst>
            <pc:docMk/>
            <pc:sldMk cId="2925146065" sldId="496"/>
            <ac:picMk id="4" creationId="{1B2619D9-4F98-4A11-8FFE-57C7EB1F529A}"/>
          </ac:picMkLst>
        </pc:picChg>
      </pc:sldChg>
      <pc:sldChg chg="modSp add ord">
        <pc:chgData name="Siniša Vuksan" userId="3af124f9-b8e7-46e3-9422-21ae1d17ac0b" providerId="ADAL" clId="{F86D59F9-0027-4E69-9178-BCC56721AC42}" dt="2021-08-30T14:19:42.758" v="3671"/>
        <pc:sldMkLst>
          <pc:docMk/>
          <pc:sldMk cId="3491789424" sldId="497"/>
        </pc:sldMkLst>
        <pc:spChg chg="mod">
          <ac:chgData name="Siniša Vuksan" userId="3af124f9-b8e7-46e3-9422-21ae1d17ac0b" providerId="ADAL" clId="{F86D59F9-0027-4E69-9178-BCC56721AC42}" dt="2021-08-30T14:19:38.793" v="3670" actId="1035"/>
          <ac:spMkLst>
            <pc:docMk/>
            <pc:sldMk cId="3491789424" sldId="497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4:14:23.715" v="2904" actId="20577"/>
          <ac:spMkLst>
            <pc:docMk/>
            <pc:sldMk cId="3491789424" sldId="497"/>
            <ac:spMk id="7" creationId="{0256D9EB-C20B-45FA-9F3D-124012366C9E}"/>
          </ac:spMkLst>
        </pc:spChg>
        <pc:picChg chg="mod">
          <ac:chgData name="Siniša Vuksan" userId="3af124f9-b8e7-46e3-9422-21ae1d17ac0b" providerId="ADAL" clId="{F86D59F9-0027-4E69-9178-BCC56721AC42}" dt="2021-08-30T14:19:24.826" v="3662" actId="1076"/>
          <ac:picMkLst>
            <pc:docMk/>
            <pc:sldMk cId="3491789424" sldId="497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4:14:21.510" v="2902" actId="14826"/>
          <ac:picMkLst>
            <pc:docMk/>
            <pc:sldMk cId="3491789424" sldId="497"/>
            <ac:picMk id="4" creationId="{1B2619D9-4F98-4A11-8FFE-57C7EB1F529A}"/>
          </ac:picMkLst>
        </pc:picChg>
      </pc:sldChg>
      <pc:sldChg chg="delSp modSp add delAnim">
        <pc:chgData name="Siniša Vuksan" userId="3af124f9-b8e7-46e3-9422-21ae1d17ac0b" providerId="ADAL" clId="{F86D59F9-0027-4E69-9178-BCC56721AC42}" dt="2021-08-30T14:29:00.528" v="3788" actId="1035"/>
        <pc:sldMkLst>
          <pc:docMk/>
          <pc:sldMk cId="883572280" sldId="498"/>
        </pc:sldMkLst>
        <pc:spChg chg="mod">
          <ac:chgData name="Siniša Vuksan" userId="3af124f9-b8e7-46e3-9422-21ae1d17ac0b" providerId="ADAL" clId="{F86D59F9-0027-4E69-9178-BCC56721AC42}" dt="2021-08-30T14:28:14.518" v="3777" actId="20577"/>
          <ac:spMkLst>
            <pc:docMk/>
            <pc:sldMk cId="883572280" sldId="498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4:27:01.199" v="3722" actId="20577"/>
          <ac:spMkLst>
            <pc:docMk/>
            <pc:sldMk cId="883572280" sldId="498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8" creationId="{BFDC20B5-2A68-49A0-AAEC-9204A3300DE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9" creationId="{B6F271AD-8588-4092-AB45-666412DA3574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0" creationId="{FE092354-24EF-4F73-AA97-B230650C75BD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1" creationId="{5DBFB585-53C4-457F-8B02-73989C3A4C52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2" creationId="{0C39A72E-CFF3-48B8-89D0-819131831B47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3" creationId="{7ABB5406-B1B1-466E-8077-A7B9BBA8FF6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5" creationId="{0F904B44-3A73-43F7-BDCB-A6FDC7A3C8C6}"/>
          </ac:spMkLst>
        </pc:spChg>
        <pc:spChg chg="del">
          <ac:chgData name="Siniša Vuksan" userId="3af124f9-b8e7-46e3-9422-21ae1d17ac0b" providerId="ADAL" clId="{F86D59F9-0027-4E69-9178-BCC56721AC42}" dt="2021-08-30T14:26:33.835" v="3719" actId="478"/>
          <ac:spMkLst>
            <pc:docMk/>
            <pc:sldMk cId="883572280" sldId="498"/>
            <ac:spMk id="16" creationId="{DFC502B8-50D6-443B-8D4E-0BD7A395EAC3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7" creationId="{A8FF69F3-8B7D-4B08-A597-FAF70D04E42C}"/>
          </ac:spMkLst>
        </pc:spChg>
        <pc:spChg chg="del">
          <ac:chgData name="Siniša Vuksan" userId="3af124f9-b8e7-46e3-9422-21ae1d17ac0b" providerId="ADAL" clId="{F86D59F9-0027-4E69-9178-BCC56721AC42}" dt="2021-08-30T14:26:31.694" v="3718" actId="478"/>
          <ac:spMkLst>
            <pc:docMk/>
            <pc:sldMk cId="883572280" sldId="498"/>
            <ac:spMk id="18" creationId="{27645777-B954-4C4E-9B7F-F030B02FFB84}"/>
          </ac:spMkLst>
        </pc:spChg>
        <pc:picChg chg="mod">
          <ac:chgData name="Siniša Vuksan" userId="3af124f9-b8e7-46e3-9422-21ae1d17ac0b" providerId="ADAL" clId="{F86D59F9-0027-4E69-9178-BCC56721AC42}" dt="2021-08-30T14:29:00.528" v="3788" actId="1035"/>
          <ac:picMkLst>
            <pc:docMk/>
            <pc:sldMk cId="883572280" sldId="498"/>
            <ac:picMk id="2" creationId="{79AB126F-5218-4223-8FB3-6BD5D18FF2B3}"/>
          </ac:picMkLst>
        </pc:picChg>
        <pc:picChg chg="mod">
          <ac:chgData name="Siniša Vuksan" userId="3af124f9-b8e7-46e3-9422-21ae1d17ac0b" providerId="ADAL" clId="{F86D59F9-0027-4E69-9178-BCC56721AC42}" dt="2021-08-30T14:28:54.089" v="3782" actId="14826"/>
          <ac:picMkLst>
            <pc:docMk/>
            <pc:sldMk cId="883572280" sldId="498"/>
            <ac:picMk id="4" creationId="{1B2619D9-4F98-4A11-8FFE-57C7EB1F529A}"/>
          </ac:picMkLst>
        </pc:picChg>
      </pc:sldChg>
      <pc:sldChg chg="modSp add">
        <pc:chgData name="Siniša Vuksan" userId="3af124f9-b8e7-46e3-9422-21ae1d17ac0b" providerId="ADAL" clId="{F86D59F9-0027-4E69-9178-BCC56721AC42}" dt="2021-08-30T14:41:00.943" v="3985" actId="313"/>
        <pc:sldMkLst>
          <pc:docMk/>
          <pc:sldMk cId="2251042470" sldId="499"/>
        </pc:sldMkLst>
        <pc:spChg chg="mod">
          <ac:chgData name="Siniša Vuksan" userId="3af124f9-b8e7-46e3-9422-21ae1d17ac0b" providerId="ADAL" clId="{F86D59F9-0027-4E69-9178-BCC56721AC42}" dt="2021-08-30T14:41:00.943" v="3985" actId="313"/>
          <ac:spMkLst>
            <pc:docMk/>
            <pc:sldMk cId="2251042470" sldId="499"/>
            <ac:spMk id="6" creationId="{010AB125-9086-4261-98B4-FC5A0801347C}"/>
          </ac:spMkLst>
        </pc:spChg>
        <pc:picChg chg="mod">
          <ac:chgData name="Siniša Vuksan" userId="3af124f9-b8e7-46e3-9422-21ae1d17ac0b" providerId="ADAL" clId="{F86D59F9-0027-4E69-9178-BCC56721AC42}" dt="2021-08-30T14:40:53.985" v="3983" actId="1076"/>
          <ac:picMkLst>
            <pc:docMk/>
            <pc:sldMk cId="2251042470" sldId="499"/>
            <ac:picMk id="2" creationId="{B69E1C10-ACFD-49C4-B019-6B92ED78F85E}"/>
          </ac:picMkLst>
        </pc:picChg>
        <pc:picChg chg="mod">
          <ac:chgData name="Siniša Vuksan" userId="3af124f9-b8e7-46e3-9422-21ae1d17ac0b" providerId="ADAL" clId="{F86D59F9-0027-4E69-9178-BCC56721AC42}" dt="2021-08-30T14:36:58.464" v="3791" actId="14826"/>
          <ac:picMkLst>
            <pc:docMk/>
            <pc:sldMk cId="2251042470" sldId="499"/>
            <ac:picMk id="4" creationId="{1B2619D9-4F98-4A11-8FFE-57C7EB1F529A}"/>
          </ac:picMkLst>
        </pc:picChg>
      </pc:sldChg>
      <pc:sldChg chg="delSp add del ord delAnim">
        <pc:chgData name="Siniša Vuksan" userId="3af124f9-b8e7-46e3-9422-21ae1d17ac0b" providerId="ADAL" clId="{F86D59F9-0027-4E69-9178-BCC56721AC42}" dt="2021-08-30T14:33:30.614" v="3789" actId="2696"/>
        <pc:sldMkLst>
          <pc:docMk/>
          <pc:sldMk cId="2567517707" sldId="499"/>
        </pc:sldMkLst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5" creationId="{2875DCA4-8D0F-404E-8F5A-D5BF66825313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7" creationId="{3718103B-AA36-4499-AF4D-A22147EFB835}"/>
          </ac:spMkLst>
        </pc:spChg>
        <pc:spChg chg="del">
          <ac:chgData name="Siniša Vuksan" userId="3af124f9-b8e7-46e3-9422-21ae1d17ac0b" providerId="ADAL" clId="{F86D59F9-0027-4E69-9178-BCC56721AC42}" dt="2021-08-30T14:28:28.692" v="3780" actId="478"/>
          <ac:spMkLst>
            <pc:docMk/>
            <pc:sldMk cId="2567517707" sldId="499"/>
            <ac:spMk id="8" creationId="{04941537-E6F8-4A9F-BC5C-214A29F690F8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9" creationId="{BC7055FD-E1DC-4B85-A220-9592E3975B5F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0" creationId="{BA1C7F02-A61B-41C0-888F-719F004A9C49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1" creationId="{74CAEB0D-164D-45A5-B2C4-43E1EA9EBF41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2" creationId="{3EF50F95-745C-4C28-8767-E6625CD4CB79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3" creationId="{CC0ECB0C-3919-48C7-B89B-0EEDFAA66461}"/>
          </ac:spMkLst>
        </pc:spChg>
        <pc:spChg chg="del">
          <ac:chgData name="Siniša Vuksan" userId="3af124f9-b8e7-46e3-9422-21ae1d17ac0b" providerId="ADAL" clId="{F86D59F9-0027-4E69-9178-BCC56721AC42}" dt="2021-08-30T14:28:26.567" v="3779" actId="478"/>
          <ac:spMkLst>
            <pc:docMk/>
            <pc:sldMk cId="2567517707" sldId="499"/>
            <ac:spMk id="14" creationId="{E45D2A5C-CAA5-4BAB-983F-6EA8475AF08C}"/>
          </ac:spMkLst>
        </pc:spChg>
        <pc:spChg chg="del">
          <ac:chgData name="Siniša Vuksan" userId="3af124f9-b8e7-46e3-9422-21ae1d17ac0b" providerId="ADAL" clId="{F86D59F9-0027-4E69-9178-BCC56721AC42}" dt="2021-08-30T14:28:24.676" v="3778" actId="478"/>
          <ac:spMkLst>
            <pc:docMk/>
            <pc:sldMk cId="2567517707" sldId="499"/>
            <ac:spMk id="15" creationId="{4ED521AB-0105-42DC-89D3-88DDC34CC98A}"/>
          </ac:spMkLst>
        </pc:spChg>
      </pc:sldChg>
    </pc:docChg>
  </pc:docChgLst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29T11:40:46.508" v="3766" actId="2696"/>
      <pc:docMkLst>
        <pc:docMk/>
      </pc:docMkLst>
      <pc:sldChg chg="modSp setBg">
        <pc:chgData name="Siniša Vuksan" userId="3af124f9-b8e7-46e3-9422-21ae1d17ac0b" providerId="ADAL" clId="{D6F7B15F-22FF-425B-B979-1D15F7CB28F4}" dt="2021-08-28T09:42:26.919" v="30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28T09:42:26.919" v="308" actId="20577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D6F7B15F-22FF-425B-B979-1D15F7CB28F4}" dt="2021-08-28T10:36:23.766" v="1763"/>
        <pc:sldMkLst>
          <pc:docMk/>
          <pc:sldMk cId="369717677" sldId="440"/>
        </pc:sldMkLst>
        <pc:spChg chg="mod">
          <ac:chgData name="Siniša Vuksan" userId="3af124f9-b8e7-46e3-9422-21ae1d17ac0b" providerId="ADAL" clId="{D6F7B15F-22FF-425B-B979-1D15F7CB28F4}" dt="2021-08-28T10:36:20.591" v="1762" actId="14100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8T10:30:56.834" v="1544" actId="1035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0:28:12.795" v="1537" actId="14100"/>
          <ac:picMkLst>
            <pc:docMk/>
            <pc:sldMk cId="369717677" sldId="440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60404417-70EA-4562-99B0-FF0AA0CDD73A}"/>
  </pc:docChgLst>
  <pc:docChgLst>
    <pc:chgData name="Siniša ᵀᴴᴱ ᴼᴿᴵᴳᴵᴻᴬᴸ Wolfenstein" userId="215f646470bc261a" providerId="LiveId" clId="{02FC7EFA-2E7F-4788-AACD-E0736368D5A1}"/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2597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8048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1028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22371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7344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20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68564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0437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7906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25095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66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hyperlink" Target="https://www.e-sfera.hr/dodatni-digitalni-sadrzaji/ed2266af-71e0-45bf-9af1-63122454f866/assets/audio/03_unit_1__lesson_3__exercise_5.mp3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play/11133/697/74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ed2266af-71e0-45bf-9af1-63122454f86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1;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too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human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3;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Too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close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7737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355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4" y="10632"/>
            <a:ext cx="4824890" cy="6861251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138" y="2992356"/>
            <a:ext cx="5923631" cy="31375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5016138" y="597499"/>
            <a:ext cx="7175862" cy="38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the text and read along.</a:t>
            </a:r>
            <a:r>
              <a:rPr lang="hr-HR" sz="2000" b="1" dirty="0"/>
              <a:t> </a:t>
            </a:r>
            <a:r>
              <a:rPr lang="en-US" sz="2000" b="1" dirty="0"/>
              <a:t>Which can be used instead of these?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https://www.e-sfera.hr/dodatni-digitalni-sadrzaji/ed2266af-71e0-45bf-9af1-63122454f866/assets/audio/03_unit_1__lesson_3__exercise_5.mp3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4778873-B4A8-4AF8-B321-39B81511778C}"/>
              </a:ext>
            </a:extLst>
          </p:cNvPr>
          <p:cNvSpPr txBox="1">
            <a:spLocks/>
          </p:cNvSpPr>
          <p:nvPr/>
        </p:nvSpPr>
        <p:spPr>
          <a:xfrm>
            <a:off x="8229599" y="4652554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7030A0"/>
                </a:solidFill>
              </a:rPr>
              <a:t>extremely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ugly</a:t>
            </a:r>
            <a:endParaRPr lang="hr-HR" sz="2200" i="1" dirty="0">
              <a:solidFill>
                <a:srgbClr val="7030A0"/>
              </a:solidFill>
            </a:endParaRPr>
          </a:p>
        </p:txBody>
      </p:sp>
      <p:pic>
        <p:nvPicPr>
          <p:cNvPr id="5" name="03_Too_close_SB_p_13_ex_03">
            <a:hlinkClick r:id="" action="ppaction://media"/>
            <a:extLst>
              <a:ext uri="{FF2B5EF4-FFF2-40B4-BE49-F238E27FC236}">
                <a16:creationId xmlns:a16="http://schemas.microsoft.com/office/drawing/2014/main" xmlns="" id="{E3DAFDEF-EF7B-4C1F-80C8-B4313173B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643360" y="759823"/>
            <a:ext cx="609600" cy="609600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4C0CC92A-670D-4BEA-86C8-F61EF2157462}"/>
              </a:ext>
            </a:extLst>
          </p:cNvPr>
          <p:cNvSpPr txBox="1">
            <a:spLocks/>
          </p:cNvSpPr>
          <p:nvPr/>
        </p:nvSpPr>
        <p:spPr>
          <a:xfrm>
            <a:off x="8229598" y="4967899"/>
            <a:ext cx="257338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7030A0"/>
                </a:solidFill>
              </a:rPr>
              <a:t>impressively</a:t>
            </a:r>
            <a:r>
              <a:rPr lang="hr-HR" sz="2200" i="1" dirty="0">
                <a:solidFill>
                  <a:srgbClr val="7030A0"/>
                </a:solidFill>
              </a:rPr>
              <a:t> brave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85068CDC-5B18-4974-A6C4-7FC15E5FA297}"/>
              </a:ext>
            </a:extLst>
          </p:cNvPr>
          <p:cNvSpPr txBox="1">
            <a:spLocks/>
          </p:cNvSpPr>
          <p:nvPr/>
        </p:nvSpPr>
        <p:spPr>
          <a:xfrm>
            <a:off x="8229597" y="5269180"/>
            <a:ext cx="2710172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7030A0"/>
                </a:solidFill>
              </a:rPr>
              <a:t>unquestionably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clever</a:t>
            </a:r>
            <a:endParaRPr lang="hr-HR" sz="2200" i="1" dirty="0">
              <a:solidFill>
                <a:srgbClr val="7030A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548D1C1B-5025-4A38-947C-82C8F66A8082}"/>
              </a:ext>
            </a:extLst>
          </p:cNvPr>
          <p:cNvSpPr txBox="1">
            <a:spLocks/>
          </p:cNvSpPr>
          <p:nvPr/>
        </p:nvSpPr>
        <p:spPr>
          <a:xfrm>
            <a:off x="8229597" y="5582522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7030A0"/>
                </a:solidFill>
              </a:rPr>
              <a:t>entirely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great</a:t>
            </a:r>
            <a:endParaRPr lang="hr-HR" sz="2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96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  <p:bldP spid="8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3" y="16202"/>
            <a:ext cx="4812339" cy="682624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10.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3749" y="1741397"/>
            <a:ext cx="10185069" cy="395867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469635"/>
            <a:ext cx="7178236" cy="5749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about Hercules and fill in the gaps with the appropriate adverbs.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BFDC20B5-2A68-49A0-AAEC-9204A3300DEC}"/>
              </a:ext>
            </a:extLst>
          </p:cNvPr>
          <p:cNvSpPr txBox="1">
            <a:spLocks/>
          </p:cNvSpPr>
          <p:nvPr/>
        </p:nvSpPr>
        <p:spPr>
          <a:xfrm>
            <a:off x="2863903" y="2354419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85609C27-BD33-4C9E-A761-F7A162A1C56E}"/>
              </a:ext>
            </a:extLst>
          </p:cNvPr>
          <p:cNvSpPr txBox="1">
            <a:spLocks/>
          </p:cNvSpPr>
          <p:nvPr/>
        </p:nvSpPr>
        <p:spPr>
          <a:xfrm>
            <a:off x="5003734" y="2829193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rfectly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57BB4D3E-FA98-4972-9405-CD965513AE0F}"/>
              </a:ext>
            </a:extLst>
          </p:cNvPr>
          <p:cNvSpPr txBox="1">
            <a:spLocks/>
          </p:cNvSpPr>
          <p:nvPr/>
        </p:nvSpPr>
        <p:spPr>
          <a:xfrm>
            <a:off x="2114965" y="3264149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uly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AD660DA8-6740-4EEE-9304-EDF87EC0D5CC}"/>
              </a:ext>
            </a:extLst>
          </p:cNvPr>
          <p:cNvSpPr txBox="1">
            <a:spLocks/>
          </p:cNvSpPr>
          <p:nvPr/>
        </p:nvSpPr>
        <p:spPr>
          <a:xfrm>
            <a:off x="9772900" y="3720734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eply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B2078851-2878-4F24-AC34-727CB1DCC43D}"/>
              </a:ext>
            </a:extLst>
          </p:cNvPr>
          <p:cNvSpPr txBox="1">
            <a:spLocks/>
          </p:cNvSpPr>
          <p:nvPr/>
        </p:nvSpPr>
        <p:spPr>
          <a:xfrm>
            <a:off x="3306185" y="4161445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tremely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D33A30A8-CB6D-4AF4-8848-30831E97E16D}"/>
              </a:ext>
            </a:extLst>
          </p:cNvPr>
          <p:cNvSpPr txBox="1">
            <a:spLocks/>
          </p:cNvSpPr>
          <p:nvPr/>
        </p:nvSpPr>
        <p:spPr>
          <a:xfrm>
            <a:off x="2454479" y="4618085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credibly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E46E504D-EA3C-4779-BE5E-F0CE4A3F3145}"/>
              </a:ext>
            </a:extLst>
          </p:cNvPr>
          <p:cNvSpPr txBox="1">
            <a:spLocks/>
          </p:cNvSpPr>
          <p:nvPr/>
        </p:nvSpPr>
        <p:spPr>
          <a:xfrm>
            <a:off x="2185915" y="5061662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sily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37B3999E-576A-4DAE-8659-B841D59C4114}"/>
              </a:ext>
            </a:extLst>
          </p:cNvPr>
          <p:cNvSpPr txBox="1">
            <a:spLocks/>
          </p:cNvSpPr>
          <p:nvPr/>
        </p:nvSpPr>
        <p:spPr>
          <a:xfrm>
            <a:off x="6156571" y="5069427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azingly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69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0" y="10632"/>
            <a:ext cx="4843957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273353" y="275647"/>
            <a:ext cx="1883421" cy="6596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Form adverbs from the adjectives in brackets.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74" y="275647"/>
            <a:ext cx="9849726" cy="201035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DFD76DA1-2142-4A1C-9C49-B9ED4827E464}"/>
              </a:ext>
            </a:extLst>
          </p:cNvPr>
          <p:cNvSpPr txBox="1">
            <a:spLocks/>
          </p:cNvSpPr>
          <p:nvPr/>
        </p:nvSpPr>
        <p:spPr>
          <a:xfrm>
            <a:off x="1858063" y="726598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happily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B346A5-0A3C-4300-BBA9-194EF65A0065}"/>
              </a:ext>
            </a:extLst>
          </p:cNvPr>
          <p:cNvSpPr txBox="1">
            <a:spLocks/>
          </p:cNvSpPr>
          <p:nvPr/>
        </p:nvSpPr>
        <p:spPr>
          <a:xfrm>
            <a:off x="1948926" y="1073047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loudly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EB3D2698-5506-479C-BD54-FC0B914EE34E}"/>
              </a:ext>
            </a:extLst>
          </p:cNvPr>
          <p:cNvSpPr txBox="1">
            <a:spLocks/>
          </p:cNvSpPr>
          <p:nvPr/>
        </p:nvSpPr>
        <p:spPr>
          <a:xfrm>
            <a:off x="460337" y="1770962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fluently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FE7A2CE6-55B3-4905-A166-7AC020813ADB}"/>
              </a:ext>
            </a:extLst>
          </p:cNvPr>
          <p:cNvSpPr txBox="1">
            <a:spLocks/>
          </p:cNvSpPr>
          <p:nvPr/>
        </p:nvSpPr>
        <p:spPr>
          <a:xfrm>
            <a:off x="6301108" y="1073047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amazingly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9DEE0620-951A-4897-8F14-5DA5F6E60371}"/>
              </a:ext>
            </a:extLst>
          </p:cNvPr>
          <p:cNvSpPr txBox="1">
            <a:spLocks/>
          </p:cNvSpPr>
          <p:nvPr/>
        </p:nvSpPr>
        <p:spPr>
          <a:xfrm>
            <a:off x="7458688" y="1422004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well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60280E69-58A3-444C-B1BC-3B854463D34D}"/>
              </a:ext>
            </a:extLst>
          </p:cNvPr>
          <p:cNvSpPr txBox="1">
            <a:spLocks/>
          </p:cNvSpPr>
          <p:nvPr/>
        </p:nvSpPr>
        <p:spPr>
          <a:xfrm>
            <a:off x="6738584" y="1751980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Simply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1146F22-7DCC-48FF-A0DB-2BCA43F92ED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8410" y="2957693"/>
            <a:ext cx="6321364" cy="33908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BDB243DE-1515-419A-B3F4-2074C399337D}"/>
              </a:ext>
            </a:extLst>
          </p:cNvPr>
          <p:cNvSpPr txBox="1">
            <a:spLocks/>
          </p:cNvSpPr>
          <p:nvPr/>
        </p:nvSpPr>
        <p:spPr>
          <a:xfrm>
            <a:off x="10257876" y="3722913"/>
            <a:ext cx="1883421" cy="5841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An adjective or an adverb? Circle.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xmlns="" id="{D9347B74-E8E9-4732-A376-C78E86FAF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2790" y="3428999"/>
            <a:ext cx="1005839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:a16="http://schemas.microsoft.com/office/drawing/2014/main" xmlns="" id="{7ED22410-3A60-46D7-A426-48D0919A3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6174" y="3791903"/>
            <a:ext cx="1174662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idi izvornu sliku">
            <a:extLst>
              <a:ext uri="{FF2B5EF4-FFF2-40B4-BE49-F238E27FC236}">
                <a16:creationId xmlns:a16="http://schemas.microsoft.com/office/drawing/2014/main" xmlns="" id="{14177776-30F0-441E-829A-F307A136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8480" y="4154807"/>
            <a:ext cx="715025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di izvornu sliku">
            <a:extLst>
              <a:ext uri="{FF2B5EF4-FFF2-40B4-BE49-F238E27FC236}">
                <a16:creationId xmlns:a16="http://schemas.microsoft.com/office/drawing/2014/main" xmlns="" id="{C10FEF9F-BABF-4251-8EAD-DB84FAEBF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4901" y="4592386"/>
            <a:ext cx="760668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idi izvornu sliku">
            <a:extLst>
              <a:ext uri="{FF2B5EF4-FFF2-40B4-BE49-F238E27FC236}">
                <a16:creationId xmlns:a16="http://schemas.microsoft.com/office/drawing/2014/main" xmlns="" id="{7D42CBC6-6038-4A21-BC7C-85EACC954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547" y="4953453"/>
            <a:ext cx="1005839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:a16="http://schemas.microsoft.com/office/drawing/2014/main" xmlns="" id="{60B7C3C2-04EB-4604-8762-B903E547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9586" y="5342533"/>
            <a:ext cx="814192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idi izvornu sliku">
            <a:extLst>
              <a:ext uri="{FF2B5EF4-FFF2-40B4-BE49-F238E27FC236}">
                <a16:creationId xmlns:a16="http://schemas.microsoft.com/office/drawing/2014/main" xmlns="" id="{9419EBB7-E752-49F6-926D-7D90209DC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1522" y="5731513"/>
            <a:ext cx="1005839" cy="48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8529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1" y="12145"/>
            <a:ext cx="4809038" cy="681685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11.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045" y="1779056"/>
            <a:ext cx="11771910" cy="36656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787955" y="1021408"/>
            <a:ext cx="7013311" cy="3788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Which sentences are not correct? Correct them.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i="1" dirty="0"/>
          </a:p>
        </p:txBody>
      </p:sp>
      <p:pic>
        <p:nvPicPr>
          <p:cNvPr id="8" name="Picture 4" descr="Vidi izvornu sliku">
            <a:extLst>
              <a:ext uri="{FF2B5EF4-FFF2-40B4-BE49-F238E27FC236}">
                <a16:creationId xmlns:a16="http://schemas.microsoft.com/office/drawing/2014/main" xmlns="" id="{8AF3D75F-AC40-4323-9813-505532FC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0806" y="2442752"/>
            <a:ext cx="276554" cy="2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82CBC1D1-20E3-46A9-8EA4-18502E1FA7C1}"/>
              </a:ext>
            </a:extLst>
          </p:cNvPr>
          <p:cNvSpPr txBox="1">
            <a:spLocks/>
          </p:cNvSpPr>
          <p:nvPr/>
        </p:nvSpPr>
        <p:spPr>
          <a:xfrm>
            <a:off x="2703922" y="2790967"/>
            <a:ext cx="909734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were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really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tired</a:t>
            </a:r>
            <a:r>
              <a:rPr lang="hr-HR" sz="2200" i="1">
                <a:solidFill>
                  <a:srgbClr val="FF0000"/>
                </a:solidFill>
              </a:rPr>
              <a:t>.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EB1BCFDB-A9B9-4989-A41D-E805B82A80BF}"/>
              </a:ext>
            </a:extLst>
          </p:cNvPr>
          <p:cNvSpPr txBox="1">
            <a:spLocks/>
          </p:cNvSpPr>
          <p:nvPr/>
        </p:nvSpPr>
        <p:spPr>
          <a:xfrm>
            <a:off x="4326943" y="3231079"/>
            <a:ext cx="747432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Jeremy</a:t>
            </a:r>
            <a:r>
              <a:rPr lang="hr-HR" sz="2200" i="1" dirty="0">
                <a:solidFill>
                  <a:srgbClr val="FF0000"/>
                </a:solidFill>
              </a:rPr>
              <a:t> ran as </a:t>
            </a:r>
            <a:r>
              <a:rPr lang="hr-HR" sz="2200" i="1" dirty="0" err="1">
                <a:solidFill>
                  <a:srgbClr val="FF0000"/>
                </a:solidFill>
              </a:rPr>
              <a:t>fast</a:t>
            </a:r>
            <a:r>
              <a:rPr lang="hr-HR" sz="2200" i="1" dirty="0">
                <a:solidFill>
                  <a:srgbClr val="FF0000"/>
                </a:solidFill>
              </a:rPr>
              <a:t> as he </a:t>
            </a:r>
            <a:r>
              <a:rPr lang="hr-HR" sz="2200" i="1" dirty="0" err="1">
                <a:solidFill>
                  <a:srgbClr val="FF0000"/>
                </a:solidFill>
              </a:rPr>
              <a:t>could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xmlns="" id="{2D122F2E-7D1A-4E76-975C-ABF271189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7368" y="3709951"/>
            <a:ext cx="276554" cy="2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DE438DD1-ECB1-4B3E-8749-802340EF2B8C}"/>
              </a:ext>
            </a:extLst>
          </p:cNvPr>
          <p:cNvSpPr txBox="1">
            <a:spLocks/>
          </p:cNvSpPr>
          <p:nvPr/>
        </p:nvSpPr>
        <p:spPr>
          <a:xfrm>
            <a:off x="2973950" y="4080373"/>
            <a:ext cx="9008005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I am </a:t>
            </a:r>
            <a:r>
              <a:rPr lang="hr-HR" sz="2200" i="1" dirty="0" err="1">
                <a:solidFill>
                  <a:srgbClr val="FF0000"/>
                </a:solidFill>
              </a:rPr>
              <a:t>not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feeling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well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5" name="Picture 4" descr="Vidi izvornu sliku">
            <a:extLst>
              <a:ext uri="{FF2B5EF4-FFF2-40B4-BE49-F238E27FC236}">
                <a16:creationId xmlns:a16="http://schemas.microsoft.com/office/drawing/2014/main" xmlns="" id="{C37E14F4-BA53-4915-919F-1C2D529D0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0389" y="4546611"/>
            <a:ext cx="276554" cy="2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69C7E7E0-2572-4CC6-B40A-D89334DE1664}"/>
              </a:ext>
            </a:extLst>
          </p:cNvPr>
          <p:cNvSpPr txBox="1">
            <a:spLocks/>
          </p:cNvSpPr>
          <p:nvPr/>
        </p:nvSpPr>
        <p:spPr>
          <a:xfrm>
            <a:off x="3570487" y="4918331"/>
            <a:ext cx="823077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Look</a:t>
            </a:r>
            <a:r>
              <a:rPr lang="hr-HR" sz="2200" i="1" dirty="0">
                <a:solidFill>
                  <a:srgbClr val="FF0000"/>
                </a:solidFill>
              </a:rPr>
              <a:t> at </a:t>
            </a:r>
            <a:r>
              <a:rPr lang="hr-HR" sz="2200" i="1" dirty="0" err="1">
                <a:solidFill>
                  <a:srgbClr val="FF0000"/>
                </a:solidFill>
              </a:rPr>
              <a:t>this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strange</a:t>
            </a:r>
            <a:r>
              <a:rPr lang="hr-HR" sz="2200" i="1" dirty="0">
                <a:solidFill>
                  <a:srgbClr val="FF0000"/>
                </a:solidFill>
              </a:rPr>
              <a:t> </a:t>
            </a:r>
            <a:r>
              <a:rPr lang="hr-HR" sz="2200" i="1" dirty="0" err="1">
                <a:solidFill>
                  <a:srgbClr val="FF0000"/>
                </a:solidFill>
              </a:rPr>
              <a:t>sign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2399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/>
      <p:bldP spid="11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" y="10632"/>
            <a:ext cx="4842152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0974" y="1168454"/>
            <a:ext cx="7298766" cy="650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Turn these adjectives into adverbs and use them in a sentence</a:t>
            </a:r>
            <a:r>
              <a:rPr lang="hr-HR" sz="2000" b="1" dirty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Napiši priloge od pridjeva i upotrebi ih u rečenicama.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7190" y="1903530"/>
            <a:ext cx="10151697" cy="336080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FCC619AA-7EA5-4E9D-B605-C97EF6BC3C92}"/>
              </a:ext>
            </a:extLst>
          </p:cNvPr>
          <p:cNvSpPr txBox="1">
            <a:spLocks/>
          </p:cNvSpPr>
          <p:nvPr/>
        </p:nvSpPr>
        <p:spPr>
          <a:xfrm>
            <a:off x="3741650" y="2751341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angrily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1E8F313F-49BC-4CC6-9292-BC1DABDAEF21}"/>
              </a:ext>
            </a:extLst>
          </p:cNvPr>
          <p:cNvSpPr txBox="1">
            <a:spLocks/>
          </p:cNvSpPr>
          <p:nvPr/>
        </p:nvSpPr>
        <p:spPr>
          <a:xfrm>
            <a:off x="5881920" y="2758571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rgbClr val="7030A0"/>
                </a:solidFill>
              </a:rPr>
              <a:t>He angrily storm</a:t>
            </a:r>
            <a:r>
              <a:rPr lang="hr-HR" sz="2200" i="1" dirty="0" err="1">
                <a:solidFill>
                  <a:srgbClr val="7030A0"/>
                </a:solidFill>
              </a:rPr>
              <a:t>ed</a:t>
            </a:r>
            <a:r>
              <a:rPr lang="en-US" sz="2200" i="1" dirty="0">
                <a:solidFill>
                  <a:srgbClr val="7030A0"/>
                </a:solidFill>
              </a:rPr>
              <a:t> out of the meeting.</a:t>
            </a:r>
            <a:endParaRPr lang="hr-HR" sz="2200" i="1" dirty="0">
              <a:solidFill>
                <a:srgbClr val="7030A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7BAA780F-65F2-4EC3-AD65-36B910B7874C}"/>
              </a:ext>
            </a:extLst>
          </p:cNvPr>
          <p:cNvSpPr txBox="1">
            <a:spLocks/>
          </p:cNvSpPr>
          <p:nvPr/>
        </p:nvSpPr>
        <p:spPr>
          <a:xfrm>
            <a:off x="3741650" y="3149757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loudly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A88F0D4F-609E-4AF6-90C6-3A538FF516F9}"/>
              </a:ext>
            </a:extLst>
          </p:cNvPr>
          <p:cNvSpPr txBox="1">
            <a:spLocks/>
          </p:cNvSpPr>
          <p:nvPr/>
        </p:nvSpPr>
        <p:spPr>
          <a:xfrm>
            <a:off x="5881919" y="3151155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rgbClr val="7030A0"/>
                </a:solidFill>
              </a:rPr>
              <a:t>We all laughed loudly when she made a joke.</a:t>
            </a:r>
            <a:endParaRPr lang="hr-HR" sz="2200" i="1" dirty="0">
              <a:solidFill>
                <a:srgbClr val="7030A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D38727C2-2B41-4469-BB25-96E4A422E1DE}"/>
              </a:ext>
            </a:extLst>
          </p:cNvPr>
          <p:cNvSpPr txBox="1">
            <a:spLocks/>
          </p:cNvSpPr>
          <p:nvPr/>
        </p:nvSpPr>
        <p:spPr>
          <a:xfrm>
            <a:off x="3741649" y="3540943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well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0F88FCB7-43DB-4AFC-98EE-BD1439D28BCA}"/>
              </a:ext>
            </a:extLst>
          </p:cNvPr>
          <p:cNvSpPr txBox="1">
            <a:spLocks/>
          </p:cNvSpPr>
          <p:nvPr/>
        </p:nvSpPr>
        <p:spPr>
          <a:xfrm>
            <a:off x="5881918" y="3551023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rgbClr val="7030A0"/>
                </a:solidFill>
              </a:rPr>
              <a:t>I left because I didn't feel well.</a:t>
            </a:r>
            <a:endParaRPr lang="hr-HR" sz="2200" i="1" dirty="0">
              <a:solidFill>
                <a:srgbClr val="7030A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13889E69-1DDE-4BE4-963B-FC1516D8D35B}"/>
              </a:ext>
            </a:extLst>
          </p:cNvPr>
          <p:cNvSpPr txBox="1">
            <a:spLocks/>
          </p:cNvSpPr>
          <p:nvPr/>
        </p:nvSpPr>
        <p:spPr>
          <a:xfrm>
            <a:off x="3741648" y="3945192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calmly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DAA1AD75-36E1-4592-BA7F-3A324F24DD16}"/>
              </a:ext>
            </a:extLst>
          </p:cNvPr>
          <p:cNvSpPr txBox="1">
            <a:spLocks/>
          </p:cNvSpPr>
          <p:nvPr/>
        </p:nvSpPr>
        <p:spPr>
          <a:xfrm>
            <a:off x="5881917" y="3936377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rgbClr val="7030A0"/>
                </a:solidFill>
              </a:rPr>
              <a:t>He slept calmly during the early part of the night.</a:t>
            </a:r>
            <a:endParaRPr lang="hr-HR" sz="2200" i="1" dirty="0">
              <a:solidFill>
                <a:srgbClr val="7030A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7DA0A2CD-C750-4A02-89E3-327C604621FA}"/>
              </a:ext>
            </a:extLst>
          </p:cNvPr>
          <p:cNvSpPr txBox="1">
            <a:spLocks/>
          </p:cNvSpPr>
          <p:nvPr/>
        </p:nvSpPr>
        <p:spPr>
          <a:xfrm>
            <a:off x="3741647" y="4351949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beautifully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36932C8C-D5E6-4D51-A6EB-86D1AFA352C1}"/>
              </a:ext>
            </a:extLst>
          </p:cNvPr>
          <p:cNvSpPr txBox="1">
            <a:spLocks/>
          </p:cNvSpPr>
          <p:nvPr/>
        </p:nvSpPr>
        <p:spPr>
          <a:xfrm>
            <a:off x="5881916" y="4345006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7030A0"/>
                </a:solidFill>
              </a:rPr>
              <a:t>She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can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sing</a:t>
            </a:r>
            <a:r>
              <a:rPr lang="hr-HR" sz="2200" i="1" dirty="0">
                <a:solidFill>
                  <a:srgbClr val="7030A0"/>
                </a:solidFill>
              </a:rPr>
              <a:t> </a:t>
            </a:r>
            <a:r>
              <a:rPr lang="hr-HR" sz="2200" i="1" dirty="0" err="1">
                <a:solidFill>
                  <a:srgbClr val="7030A0"/>
                </a:solidFill>
              </a:rPr>
              <a:t>beautifully</a:t>
            </a:r>
            <a:r>
              <a:rPr lang="hr-HR" sz="2200" i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DB6426B8-63C8-4CE1-9565-6E3E2EBB0535}"/>
              </a:ext>
            </a:extLst>
          </p:cNvPr>
          <p:cNvSpPr txBox="1">
            <a:spLocks/>
          </p:cNvSpPr>
          <p:nvPr/>
        </p:nvSpPr>
        <p:spPr>
          <a:xfrm>
            <a:off x="3741646" y="4729086"/>
            <a:ext cx="2315161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terribly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D9C5F6DF-7B37-432F-8D3D-D8B9C4B87306}"/>
              </a:ext>
            </a:extLst>
          </p:cNvPr>
          <p:cNvSpPr txBox="1">
            <a:spLocks/>
          </p:cNvSpPr>
          <p:nvPr/>
        </p:nvSpPr>
        <p:spPr>
          <a:xfrm>
            <a:off x="5881915" y="4727254"/>
            <a:ext cx="599696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i="1" dirty="0">
                <a:solidFill>
                  <a:srgbClr val="7030A0"/>
                </a:solidFill>
              </a:rPr>
              <a:t>He's a terribly naughty child.</a:t>
            </a:r>
            <a:endParaRPr lang="hr-HR" sz="22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06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2" y="10632"/>
            <a:ext cx="4842152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475379" y="187304"/>
            <a:ext cx="1681395" cy="6684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Copy the text. Add adverbs where possible</a:t>
            </a:r>
            <a:r>
              <a:rPr lang="hr-HR" sz="2000" b="1" dirty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96" y="187303"/>
            <a:ext cx="10150810" cy="650026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95AC892E-B35F-413C-9C8C-CCE57D031291}"/>
              </a:ext>
            </a:extLst>
          </p:cNvPr>
          <p:cNvSpPr/>
          <p:nvPr/>
        </p:nvSpPr>
        <p:spPr>
          <a:xfrm>
            <a:off x="10475379" y="4016828"/>
            <a:ext cx="1533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 err="1" smtClean="0">
                <a:solidFill>
                  <a:srgbClr val="C00000"/>
                </a:solidFill>
              </a:rPr>
              <a:t>Adverbs</a:t>
            </a:r>
            <a:r>
              <a:rPr lang="hr-HR" sz="2000" i="1" dirty="0" smtClean="0">
                <a:solidFill>
                  <a:srgbClr val="C00000"/>
                </a:solidFill>
              </a:rPr>
              <a:t> 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https://wordwall.net/play/11133/697/746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4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633166" y="596974"/>
            <a:ext cx="1494428" cy="6246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myth about Icarus and</a:t>
            </a:r>
            <a:r>
              <a:rPr lang="hr-HR" sz="2000" b="1" dirty="0"/>
              <a:t> </a:t>
            </a:r>
            <a:r>
              <a:rPr lang="en-US" sz="2000" b="1" dirty="0"/>
              <a:t>Daedalus and circle the correct answers.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8"/>
            <a:ext cx="4839054" cy="685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Why do people fly?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Zašto ljudi lete?</a:t>
            </a:r>
            <a:r>
              <a:rPr lang="en-US" sz="2000" b="1" dirty="0"/>
              <a:t>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</a:t>
            </a:r>
            <a:r>
              <a:rPr lang="hr-HR" sz="2000" b="1" dirty="0"/>
              <a:t> </a:t>
            </a:r>
            <a:r>
              <a:rPr lang="en-US" sz="2000" b="1" dirty="0"/>
              <a:t>dangerous is flying?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Koliko je letenje opasno?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do you know about</a:t>
            </a:r>
            <a:r>
              <a:rPr lang="hr-HR" sz="2000" b="1" dirty="0"/>
              <a:t> </a:t>
            </a:r>
            <a:r>
              <a:rPr lang="en-US" sz="2000" b="1" dirty="0"/>
              <a:t>the history of flying?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>Što znaš o povijesti letenja?</a:t>
            </a:r>
          </a:p>
          <a:p>
            <a:pPr marL="0" indent="0">
              <a:buNone/>
            </a:pPr>
            <a:r>
              <a:rPr lang="en-US" sz="2000" b="1" dirty="0"/>
              <a:t>Do you</a:t>
            </a:r>
            <a:r>
              <a:rPr lang="hr-HR" sz="2000" b="1" dirty="0"/>
              <a:t> </a:t>
            </a:r>
            <a:r>
              <a:rPr lang="en-US" sz="2000" b="1" dirty="0"/>
              <a:t>keep your friend’s secrets?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Čuvaš li tajne svojih prijatelja?</a:t>
            </a:r>
          </a:p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Prepoznaješ li značenje ovih izraza??</a:t>
            </a:r>
          </a:p>
          <a:p>
            <a:pPr marL="0" indent="0">
              <a:buNone/>
            </a:pPr>
            <a:r>
              <a:rPr lang="hr-HR" sz="2000" b="1" dirty="0"/>
              <a:t>m</a:t>
            </a:r>
            <a:r>
              <a:rPr lang="en-US" sz="2000" b="1" dirty="0" err="1"/>
              <a:t>aze</a:t>
            </a:r>
            <a:r>
              <a:rPr lang="hr-HR" sz="2000" b="1" dirty="0"/>
              <a:t> </a:t>
            </a:r>
            <a:endParaRPr lang="hr-HR" sz="2000" b="1" i="1" dirty="0"/>
          </a:p>
          <a:p>
            <a:pPr marL="0" indent="0">
              <a:buNone/>
            </a:pPr>
            <a:r>
              <a:rPr lang="hr-HR" sz="2000" b="1" dirty="0"/>
              <a:t>w</a:t>
            </a:r>
            <a:r>
              <a:rPr lang="en-US" sz="2000" b="1" dirty="0"/>
              <a:t>ax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t</a:t>
            </a:r>
            <a:r>
              <a:rPr lang="en-US" sz="2000" b="1" dirty="0"/>
              <a:t>o</a:t>
            </a:r>
            <a:r>
              <a:rPr lang="hr-HR" sz="2000" b="1" dirty="0"/>
              <a:t> </a:t>
            </a:r>
            <a:r>
              <a:rPr lang="en-US" sz="2000" b="1" dirty="0"/>
              <a:t>dampen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melt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drown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be devastated</a:t>
            </a:r>
            <a:endParaRPr lang="hr-HR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2160015" y="3987781"/>
            <a:ext cx="7094284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labirint</a:t>
            </a:r>
          </a:p>
          <a:p>
            <a:pPr marL="0" indent="0">
              <a:buNone/>
            </a:pPr>
            <a:r>
              <a:rPr lang="hr-HR" sz="2000" i="1" dirty="0"/>
              <a:t>vosak</a:t>
            </a:r>
          </a:p>
          <a:p>
            <a:pPr marL="0" indent="0">
              <a:buNone/>
            </a:pPr>
            <a:r>
              <a:rPr lang="hr-HR" sz="2000" i="1" dirty="0"/>
              <a:t>vlažiti</a:t>
            </a:r>
          </a:p>
          <a:p>
            <a:pPr marL="0" indent="0">
              <a:buNone/>
            </a:pPr>
            <a:r>
              <a:rPr lang="hr-HR" sz="2000" i="1" dirty="0"/>
              <a:t>otopiti</a:t>
            </a:r>
          </a:p>
          <a:p>
            <a:pPr marL="0" indent="0">
              <a:buNone/>
            </a:pPr>
            <a:r>
              <a:rPr lang="hr-HR" sz="2000" i="1" dirty="0"/>
              <a:t>utopiti</a:t>
            </a:r>
          </a:p>
          <a:p>
            <a:pPr marL="0" indent="0">
              <a:buNone/>
            </a:pPr>
            <a:r>
              <a:rPr lang="hr-HR" sz="2000" i="1" dirty="0"/>
              <a:t>uništiti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85" y="18847"/>
            <a:ext cx="4806685" cy="68297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847" y="757634"/>
            <a:ext cx="10329037" cy="592555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4" descr="Vidi izvornu sliku">
            <a:extLst>
              <a:ext uri="{FF2B5EF4-FFF2-40B4-BE49-F238E27FC236}">
                <a16:creationId xmlns:a16="http://schemas.microsoft.com/office/drawing/2014/main" xmlns="" id="{CE5C8835-1677-4EA3-976B-B00E8D09E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4278" y="2039294"/>
            <a:ext cx="286889" cy="3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:a16="http://schemas.microsoft.com/office/drawing/2014/main" xmlns="" id="{DCAA8978-336E-46CB-80CE-76A0F6B4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4277" y="3460046"/>
            <a:ext cx="286889" cy="3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:a16="http://schemas.microsoft.com/office/drawing/2014/main" xmlns="" id="{DE8A2758-F48D-4367-893C-B6897E928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4276" y="3987781"/>
            <a:ext cx="286889" cy="3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:a16="http://schemas.microsoft.com/office/drawing/2014/main" xmlns="" id="{75971FFC-3533-4FF9-981E-38E45FC1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4276" y="5343218"/>
            <a:ext cx="286889" cy="3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841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0" y="10632"/>
            <a:ext cx="4827379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9800" y="10632"/>
            <a:ext cx="7296976" cy="72593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i="1" dirty="0"/>
              <a:t>DEDAL I IKAR</a:t>
            </a:r>
          </a:p>
          <a:p>
            <a:pPr marL="0" indent="0">
              <a:buNone/>
            </a:pPr>
            <a:r>
              <a:rPr lang="hr-HR" sz="2000" i="1" dirty="0"/>
              <a:t>Dedal je bio obrtnik i izumitelj, koji je za kralja </a:t>
            </a:r>
            <a:r>
              <a:rPr lang="hr-HR" sz="2000" i="1" dirty="0" err="1"/>
              <a:t>Minosa</a:t>
            </a:r>
            <a:r>
              <a:rPr lang="hr-HR" sz="2000" i="1" dirty="0"/>
              <a:t> načinio labirint u kojem je </a:t>
            </a:r>
            <a:r>
              <a:rPr lang="hr-HR" sz="2000" i="1" dirty="0" err="1"/>
              <a:t>Minos</a:t>
            </a:r>
            <a:r>
              <a:rPr lang="hr-HR" sz="2000" i="1" dirty="0"/>
              <a:t> skrivao strašnog Minotaura, čovjeka s glavom bika. Kada je </a:t>
            </a:r>
            <a:r>
              <a:rPr lang="hr-HR" sz="2000" i="1" dirty="0" err="1"/>
              <a:t>Tezej</a:t>
            </a:r>
            <a:r>
              <a:rPr lang="hr-HR" sz="2000" i="1" dirty="0"/>
              <a:t> svladao Minotaura i pobjegao iz labirinta, kralj je odlučio kazniti Dedala, jer mu je ovaj obećao da se iz labirinta nitko ne može izvući. Tako je </a:t>
            </a:r>
            <a:r>
              <a:rPr lang="hr-HR" sz="2000" i="1" dirty="0" err="1"/>
              <a:t>Minos</a:t>
            </a:r>
            <a:r>
              <a:rPr lang="hr-HR" sz="2000" i="1" dirty="0"/>
              <a:t> Dedala i njegova mladog sina Ikara dao zatvoriti na vrhu velike kule koja je nadvisivala labirint. Dan za danom Dedal i </a:t>
            </a:r>
            <a:r>
              <a:rPr lang="hr-HR" sz="2000" i="1" dirty="0" err="1"/>
              <a:t>Ikar</a:t>
            </a:r>
            <a:r>
              <a:rPr lang="hr-HR" sz="2000" i="1" dirty="0"/>
              <a:t> gledali su more iz svojeg samotnog tornja. U posjet su im jedino dolazile ptice koje su slijetale na zidove tornja kako bi mitarile svoje perje. Gledajući u ptice, Dedalu sine ideja kako će on i sin napustiti toranj. Dedal je počeo skupljati perje koje je ostajalo iza ptica. Pažljivo je vezao pera zajedno, od najmanjeg do najvećeg. Veća je osiguravao nitima, a manja voskom te su tako gotovo bila jednaka ptičjim krilima. Tako je za godinu dana Dedal načinio dva para lijepih i velikih krila. Pričvrstio je krila </a:t>
            </a:r>
            <a:r>
              <a:rPr lang="hr-HR" sz="2000" i="1" dirty="0" err="1"/>
              <a:t>Ikaru</a:t>
            </a:r>
            <a:r>
              <a:rPr lang="hr-HR" sz="2000" i="1" dirty="0"/>
              <a:t> i sebi za ramena te podučio mladog Ikara kako da maše krilima: “Drži se uvijek mene. Što god činio, nikada nemoj letjeti preblizu moru, jer će ti se smočiti pera. Isto tako, nikada nemoj letjeti previsoko i preblizu Suncu, jer će ono rastopiti vosak kojim su pera zalijepljena.” </a:t>
            </a:r>
            <a:br>
              <a:rPr lang="hr-HR" sz="2000" i="1" dirty="0"/>
            </a:br>
            <a:r>
              <a:rPr lang="hr-HR" sz="2000" i="1" dirty="0"/>
              <a:t>I tako su poletjeli. No, mladić je bio neoprezan. Kad su nadletjeli otoke, </a:t>
            </a:r>
            <a:r>
              <a:rPr lang="hr-HR" sz="2000" i="1" dirty="0" err="1"/>
              <a:t>Ikar</a:t>
            </a:r>
            <a:r>
              <a:rPr lang="hr-HR" sz="2000" i="1" dirty="0"/>
              <a:t> je počeo letjeti sve više i više da bi dostigao nebesa. Osjećao se sve sretnijim i potpuno je zaboravio na očev savjet. Sunce je zagrijavalo vosak i topilo ga, a perje je počelo otpadati s krila. Kad su se pera razdvojila, </a:t>
            </a:r>
            <a:r>
              <a:rPr lang="hr-HR" sz="2000" i="1" dirty="0" err="1"/>
              <a:t>Ikaru</a:t>
            </a:r>
            <a:r>
              <a:rPr lang="hr-HR" sz="2000" i="1" dirty="0"/>
              <a:t> više nije bilo spasa. Pao u more i potonuo u njegovim dubinama. </a:t>
            </a:r>
            <a:br>
              <a:rPr lang="hr-HR" sz="2000" i="1" dirty="0"/>
            </a:br>
            <a:r>
              <a:rPr lang="hr-HR" sz="2000" i="1" dirty="0"/>
              <a:t>Dedal je pun bola odletio na Siciliju, gdje je sagradio hram bogu Apolonu kojemu je zauvijek darovao svoja krila. Zarekao se da ih više nikada neće upotrijebiti.</a:t>
            </a:r>
          </a:p>
          <a:p>
            <a:pPr marL="0" indent="0">
              <a:buNone/>
            </a:pPr>
            <a:r>
              <a:rPr lang="hr-HR" sz="2000" b="1" i="1" dirty="0"/>
              <a:t>Izvor: </a:t>
            </a:r>
            <a:r>
              <a:rPr lang="hr-HR" sz="2000" i="1" dirty="0"/>
              <a:t>Lukin portal za djecu i obitelj</a:t>
            </a:r>
          </a:p>
        </p:txBody>
      </p:sp>
    </p:spTree>
    <p:extLst>
      <p:ext uri="{BB962C8B-B14F-4D97-AF65-F5344CB8AC3E}">
        <p14:creationId xmlns:p14="http://schemas.microsoft.com/office/powerpoint/2010/main" xmlns="" val="1102355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1" y="0"/>
            <a:ext cx="4809038" cy="684114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13.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2588" y="1435769"/>
            <a:ext cx="6798855" cy="45423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1201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xmlns="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356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2000" b="1" dirty="0" smtClean="0"/>
              <a:t>LEARN </a:t>
            </a:r>
            <a:r>
              <a:rPr lang="hr-HR" sz="2000" b="1" dirty="0"/>
              <a:t>MORE</a:t>
            </a:r>
            <a:r>
              <a:rPr lang="hr-HR" sz="2000" i="1" dirty="0"/>
              <a:t>!</a:t>
            </a:r>
          </a:p>
          <a:p>
            <a:pPr marL="0" indent="0" algn="ctr">
              <a:buNone/>
            </a:pPr>
            <a:r>
              <a:rPr lang="hr-HR" sz="2000" u="sng" dirty="0">
                <a:hlinkClick r:id="rId4"/>
              </a:rPr>
              <a:t>https://www.e-sfera.hr/dodatni-digitalni-sadrzaji/ed2266af-71e0-45bf-9af1-63122454f866/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/>
              <a:t>The Dragon and the </a:t>
            </a:r>
            <a:r>
              <a:rPr lang="en-US" sz="2000" b="1" u="sng" dirty="0" smtClean="0"/>
              <a:t>Scholar</a:t>
            </a:r>
            <a:endParaRPr lang="hr-HR" sz="2000" b="1" u="sng" dirty="0"/>
          </a:p>
        </p:txBody>
      </p:sp>
    </p:spTree>
    <p:extLst>
      <p:ext uri="{BB962C8B-B14F-4D97-AF65-F5344CB8AC3E}">
        <p14:creationId xmlns:p14="http://schemas.microsoft.com/office/powerpoint/2010/main" xmlns="" val="340570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61" y="0"/>
            <a:ext cx="4809038" cy="684114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1" y="952937"/>
            <a:ext cx="7387514" cy="544088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7784655" y="952937"/>
            <a:ext cx="4237527" cy="5238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Have</a:t>
            </a:r>
            <a:r>
              <a:rPr lang="hr-HR" sz="2000" b="1" dirty="0" smtClean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ever</a:t>
            </a:r>
            <a:r>
              <a:rPr lang="hr-HR" sz="2000" b="1" dirty="0"/>
              <a:t> </a:t>
            </a:r>
            <a:r>
              <a:rPr lang="hr-HR" sz="2000" b="1" dirty="0" err="1"/>
              <a:t>admired</a:t>
            </a:r>
            <a:r>
              <a:rPr lang="hr-HR" sz="2000" b="1" dirty="0"/>
              <a:t> a </a:t>
            </a:r>
            <a:r>
              <a:rPr lang="hr-HR" sz="2000" b="1" dirty="0" err="1"/>
              <a:t>fictional</a:t>
            </a:r>
            <a:r>
              <a:rPr lang="hr-HR" sz="2000" b="1" dirty="0"/>
              <a:t> </a:t>
            </a:r>
            <a:r>
              <a:rPr lang="hr-HR" sz="2000" b="1" dirty="0" err="1"/>
              <a:t>character</a:t>
            </a:r>
            <a:r>
              <a:rPr lang="hr-HR" sz="2000" b="1" dirty="0"/>
              <a:t>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Why</a:t>
            </a:r>
            <a:r>
              <a:rPr lang="hr-HR" sz="2000" b="1" dirty="0"/>
              <a:t> </a:t>
            </a:r>
            <a:r>
              <a:rPr lang="hr-HR" sz="2000" b="1" dirty="0" err="1"/>
              <a:t>did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like </a:t>
            </a:r>
            <a:r>
              <a:rPr lang="hr-HR" sz="2000" b="1" dirty="0" err="1"/>
              <a:t>him</a:t>
            </a:r>
            <a:r>
              <a:rPr lang="hr-HR" sz="2000" b="1" dirty="0"/>
              <a:t>/her </a:t>
            </a:r>
            <a:r>
              <a:rPr lang="hr-HR" sz="2000" b="1" dirty="0" err="1"/>
              <a:t>so</a:t>
            </a:r>
            <a:r>
              <a:rPr lang="hr-HR" sz="2000" b="1" dirty="0"/>
              <a:t> </a:t>
            </a:r>
            <a:r>
              <a:rPr lang="hr-HR" sz="2000" b="1" dirty="0" err="1"/>
              <a:t>much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73435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3" y="16202"/>
            <a:ext cx="4812339" cy="6826243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1152" y="1330631"/>
            <a:ext cx="10118493" cy="453819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7" y="588543"/>
            <a:ext cx="7178236" cy="5630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Match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3C008612-9D31-493E-87D1-23958FAF1ABF}"/>
              </a:ext>
            </a:extLst>
          </p:cNvPr>
          <p:cNvSpPr txBox="1">
            <a:spLocks/>
          </p:cNvSpPr>
          <p:nvPr/>
        </p:nvSpPr>
        <p:spPr>
          <a:xfrm>
            <a:off x="7218035" y="229261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5AE49AA3-B205-4837-B2D6-E763BC561D7A}"/>
              </a:ext>
            </a:extLst>
          </p:cNvPr>
          <p:cNvSpPr txBox="1">
            <a:spLocks/>
          </p:cNvSpPr>
          <p:nvPr/>
        </p:nvSpPr>
        <p:spPr>
          <a:xfrm>
            <a:off x="7218034" y="537991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DE903AF9-DB15-4F19-9D10-85A8F0958523}"/>
              </a:ext>
            </a:extLst>
          </p:cNvPr>
          <p:cNvSpPr txBox="1">
            <a:spLocks/>
          </p:cNvSpPr>
          <p:nvPr/>
        </p:nvSpPr>
        <p:spPr>
          <a:xfrm>
            <a:off x="7218033" y="191510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:a16="http://schemas.microsoft.com/office/drawing/2014/main" xmlns="" id="{6B64A58F-8D11-406E-BE25-39DA21A5E3E1}"/>
              </a:ext>
            </a:extLst>
          </p:cNvPr>
          <p:cNvSpPr txBox="1">
            <a:spLocks/>
          </p:cNvSpPr>
          <p:nvPr/>
        </p:nvSpPr>
        <p:spPr>
          <a:xfrm>
            <a:off x="7218033" y="382345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:a16="http://schemas.microsoft.com/office/drawing/2014/main" xmlns="" id="{D4876200-6FC9-47A5-8842-B3DD44D1CD3B}"/>
              </a:ext>
            </a:extLst>
          </p:cNvPr>
          <p:cNvSpPr txBox="1">
            <a:spLocks/>
          </p:cNvSpPr>
          <p:nvPr/>
        </p:nvSpPr>
        <p:spPr>
          <a:xfrm>
            <a:off x="7222571" y="3446642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:a16="http://schemas.microsoft.com/office/drawing/2014/main" xmlns="" id="{7C9DB294-4497-4891-8603-F57A89B2A1BF}"/>
              </a:ext>
            </a:extLst>
          </p:cNvPr>
          <p:cNvSpPr txBox="1">
            <a:spLocks/>
          </p:cNvSpPr>
          <p:nvPr/>
        </p:nvSpPr>
        <p:spPr>
          <a:xfrm>
            <a:off x="7213495" y="4223518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:a16="http://schemas.microsoft.com/office/drawing/2014/main" xmlns="" id="{D4CFEAF8-AB26-4553-88F0-69D04C4E9F32}"/>
              </a:ext>
            </a:extLst>
          </p:cNvPr>
          <p:cNvSpPr txBox="1">
            <a:spLocks/>
          </p:cNvSpPr>
          <p:nvPr/>
        </p:nvSpPr>
        <p:spPr>
          <a:xfrm>
            <a:off x="7213495" y="459882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Rezervirano mjesto sadržaja 2">
            <a:extLst>
              <a:ext uri="{FF2B5EF4-FFF2-40B4-BE49-F238E27FC236}">
                <a16:creationId xmlns:a16="http://schemas.microsoft.com/office/drawing/2014/main" xmlns="" id="{DC32264F-BCBE-43BE-974C-7D3A89132A16}"/>
              </a:ext>
            </a:extLst>
          </p:cNvPr>
          <p:cNvSpPr txBox="1">
            <a:spLocks/>
          </p:cNvSpPr>
          <p:nvPr/>
        </p:nvSpPr>
        <p:spPr>
          <a:xfrm>
            <a:off x="7222571" y="267961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Rezervirano mjesto sadržaja 2">
            <a:extLst>
              <a:ext uri="{FF2B5EF4-FFF2-40B4-BE49-F238E27FC236}">
                <a16:creationId xmlns:a16="http://schemas.microsoft.com/office/drawing/2014/main" xmlns="" id="{0C3134B2-707C-48F7-9750-A5A4638A13AB}"/>
              </a:ext>
            </a:extLst>
          </p:cNvPr>
          <p:cNvSpPr txBox="1">
            <a:spLocks/>
          </p:cNvSpPr>
          <p:nvPr/>
        </p:nvSpPr>
        <p:spPr>
          <a:xfrm>
            <a:off x="7222571" y="4977481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8" name="Rezervirano mjesto sadržaja 2">
            <a:extLst>
              <a:ext uri="{FF2B5EF4-FFF2-40B4-BE49-F238E27FC236}">
                <a16:creationId xmlns:a16="http://schemas.microsoft.com/office/drawing/2014/main" xmlns="" id="{5F32D74A-D921-41C2-8BDF-49D0C99A2035}"/>
              </a:ext>
            </a:extLst>
          </p:cNvPr>
          <p:cNvSpPr txBox="1">
            <a:spLocks/>
          </p:cNvSpPr>
          <p:nvPr/>
        </p:nvSpPr>
        <p:spPr>
          <a:xfrm>
            <a:off x="7161243" y="3069161"/>
            <a:ext cx="715474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28307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12.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506652" y="596974"/>
            <a:ext cx="3620942" cy="6246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What</a:t>
            </a:r>
            <a:r>
              <a:rPr lang="hr-HR" sz="2000" b="1" dirty="0" smtClean="0"/>
              <a:t> </a:t>
            </a:r>
            <a:r>
              <a:rPr lang="hr-HR" sz="2000" b="1" dirty="0" err="1"/>
              <a:t>type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words</a:t>
            </a:r>
            <a:r>
              <a:rPr lang="hr-HR" sz="2000" b="1" dirty="0"/>
              <a:t> are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ones</a:t>
            </a:r>
            <a:r>
              <a:rPr lang="hr-HR" sz="2000" b="1" dirty="0"/>
              <a:t> </a:t>
            </a:r>
            <a:r>
              <a:rPr lang="hr-HR" sz="2000" b="1" dirty="0" err="1"/>
              <a:t>written</a:t>
            </a:r>
            <a:r>
              <a:rPr lang="hr-HR" sz="2000" b="1" dirty="0"/>
              <a:t> </a:t>
            </a:r>
            <a:r>
              <a:rPr lang="hr-HR" sz="2000" b="1" dirty="0" err="1"/>
              <a:t>in</a:t>
            </a:r>
            <a:r>
              <a:rPr lang="hr-HR" sz="2000" b="1" dirty="0"/>
              <a:t> </a:t>
            </a:r>
            <a:r>
              <a:rPr lang="hr-HR" sz="2000" b="1" dirty="0" err="1"/>
              <a:t>bold</a:t>
            </a:r>
            <a:r>
              <a:rPr lang="hr-HR" sz="2000" b="1" dirty="0"/>
              <a:t>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tell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? 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do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describe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69" y="14149"/>
            <a:ext cx="4806685" cy="68297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30" y="182760"/>
            <a:ext cx="8207561" cy="648020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1719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4" y="10632"/>
            <a:ext cx="4824890" cy="6861251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xmlns="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16138" y="154323"/>
            <a:ext cx="7140638" cy="3274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b="1" i="1" dirty="0" err="1" smtClean="0"/>
              <a:t>She</a:t>
            </a:r>
            <a:r>
              <a:rPr lang="hr-HR" sz="2000" b="1" i="1" dirty="0" smtClean="0"/>
              <a:t> </a:t>
            </a:r>
            <a:r>
              <a:rPr lang="hr-HR" sz="2000" b="1" i="1" dirty="0" err="1"/>
              <a:t>walks</a:t>
            </a:r>
            <a:r>
              <a:rPr lang="hr-HR" sz="2000" b="1" i="1" dirty="0"/>
              <a:t> </a:t>
            </a:r>
            <a:r>
              <a:rPr lang="hr-HR" sz="2000" b="1" i="1" dirty="0" err="1"/>
              <a:t>slow</a:t>
            </a:r>
            <a:r>
              <a:rPr lang="hr-HR" sz="2000" b="1" i="1" dirty="0" err="1">
                <a:solidFill>
                  <a:srgbClr val="FF0000"/>
                </a:solidFill>
              </a:rPr>
              <a:t>ly</a:t>
            </a:r>
            <a:r>
              <a:rPr lang="hr-HR" sz="2000" b="1" i="1" dirty="0"/>
              <a:t> </a:t>
            </a:r>
            <a:r>
              <a:rPr lang="hr-HR" sz="2000" b="1" i="1" dirty="0" err="1"/>
              <a:t>and</a:t>
            </a:r>
            <a:r>
              <a:rPr lang="hr-HR" sz="2000" b="1" i="1" dirty="0"/>
              <a:t> he </a:t>
            </a:r>
            <a:r>
              <a:rPr lang="hr-HR" sz="2000" b="1" i="1" dirty="0" err="1"/>
              <a:t>walks</a:t>
            </a:r>
            <a:r>
              <a:rPr lang="hr-HR" sz="2000" b="1" i="1" dirty="0"/>
              <a:t> </a:t>
            </a:r>
            <a:r>
              <a:rPr lang="hr-HR" sz="2000" b="1" i="1" dirty="0" err="1">
                <a:solidFill>
                  <a:srgbClr val="FF0000"/>
                </a:solidFill>
              </a:rPr>
              <a:t>fast</a:t>
            </a:r>
            <a:r>
              <a:rPr lang="hr-HR" sz="2000" b="1" i="1" dirty="0"/>
              <a:t>.</a:t>
            </a:r>
          </a:p>
          <a:p>
            <a:pPr marL="0" indent="0">
              <a:buNone/>
            </a:pPr>
            <a:r>
              <a:rPr lang="en-US" sz="2000" b="1" i="1" dirty="0"/>
              <a:t>The children are happy when they are playing</a:t>
            </a:r>
            <a:r>
              <a:rPr lang="hr-HR" sz="2000" b="1" i="1" dirty="0"/>
              <a:t>.</a:t>
            </a:r>
            <a:br>
              <a:rPr lang="hr-HR" sz="2000" b="1" i="1" dirty="0"/>
            </a:br>
            <a:r>
              <a:rPr lang="en-US" sz="2000" b="1" i="1" dirty="0"/>
              <a:t>The children are playing happi</a:t>
            </a:r>
            <a:r>
              <a:rPr lang="en-US" sz="2000" b="1" i="1" dirty="0">
                <a:solidFill>
                  <a:srgbClr val="FF0000"/>
                </a:solidFill>
              </a:rPr>
              <a:t>ly</a:t>
            </a:r>
            <a:r>
              <a:rPr lang="en-US" sz="2000" b="1" i="1" dirty="0"/>
              <a:t>.</a:t>
            </a:r>
            <a:endParaRPr lang="hr-HR" sz="2000" b="1" i="1" dirty="0"/>
          </a:p>
          <a:p>
            <a:pPr marL="0" indent="0">
              <a:buNone/>
            </a:pPr>
            <a:r>
              <a:rPr lang="en-US" sz="2000" b="1" i="1" dirty="0"/>
              <a:t>He is a terrible golfer.</a:t>
            </a:r>
            <a:r>
              <a:rPr lang="hr-HR" sz="2000" b="1" i="1" dirty="0"/>
              <a:t/>
            </a:r>
            <a:br>
              <a:rPr lang="hr-HR" sz="2000" b="1" i="1" dirty="0"/>
            </a:br>
            <a:r>
              <a:rPr lang="hr-HR" sz="2000" b="1" i="1" dirty="0"/>
              <a:t>He </a:t>
            </a:r>
            <a:r>
              <a:rPr lang="hr-HR" sz="2000" b="1" i="1" dirty="0" err="1"/>
              <a:t>plays</a:t>
            </a:r>
            <a:r>
              <a:rPr lang="hr-HR" sz="2000" b="1" i="1" dirty="0"/>
              <a:t> golf </a:t>
            </a:r>
            <a:r>
              <a:rPr lang="hr-HR" sz="2000" b="1" i="1" dirty="0" err="1"/>
              <a:t>terrib</a:t>
            </a:r>
            <a:r>
              <a:rPr lang="hr-HR" sz="2000" b="1" i="1" dirty="0" err="1">
                <a:solidFill>
                  <a:srgbClr val="FF0000"/>
                </a:solidFill>
              </a:rPr>
              <a:t>ly</a:t>
            </a:r>
            <a:r>
              <a:rPr lang="hr-HR" sz="2000" b="1" i="1" dirty="0"/>
              <a:t>. </a:t>
            </a:r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5554" y="219638"/>
            <a:ext cx="2856790" cy="306628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005" y="4221216"/>
            <a:ext cx="7701595" cy="241714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xmlns="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5016138" y="3426570"/>
            <a:ext cx="7175862" cy="1067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text again. Which adverbs appear with these words/phrases?</a:t>
            </a:r>
            <a:r>
              <a:rPr lang="hr-HR" sz="2000" i="1" dirty="0"/>
              <a:t> 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:a16="http://schemas.microsoft.com/office/drawing/2014/main" xmlns="" id="{64778873-B4A8-4AF8-B321-39B81511778C}"/>
              </a:ext>
            </a:extLst>
          </p:cNvPr>
          <p:cNvSpPr txBox="1">
            <a:spLocks/>
          </p:cNvSpPr>
          <p:nvPr/>
        </p:nvSpPr>
        <p:spPr>
          <a:xfrm>
            <a:off x="1802673" y="4691743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tremendously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C62A29FA-5C5F-417D-91DC-DC031AD93C2C}"/>
              </a:ext>
            </a:extLst>
          </p:cNvPr>
          <p:cNvSpPr txBox="1">
            <a:spLocks/>
          </p:cNvSpPr>
          <p:nvPr/>
        </p:nvSpPr>
        <p:spPr>
          <a:xfrm>
            <a:off x="483325" y="4949262"/>
            <a:ext cx="227293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very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:a16="http://schemas.microsoft.com/office/drawing/2014/main" xmlns="" id="{22099D51-22C9-4FD4-98E9-096856AE63AF}"/>
              </a:ext>
            </a:extLst>
          </p:cNvPr>
          <p:cNvSpPr txBox="1">
            <a:spLocks/>
          </p:cNvSpPr>
          <p:nvPr/>
        </p:nvSpPr>
        <p:spPr>
          <a:xfrm>
            <a:off x="733506" y="5191541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carefully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:a16="http://schemas.microsoft.com/office/drawing/2014/main" xmlns="" id="{A2B0B2AA-4362-4D5C-ABBB-87FB8133B4B6}"/>
              </a:ext>
            </a:extLst>
          </p:cNvPr>
          <p:cNvSpPr txBox="1">
            <a:spLocks/>
          </p:cNvSpPr>
          <p:nvPr/>
        </p:nvSpPr>
        <p:spPr>
          <a:xfrm>
            <a:off x="724986" y="5445915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far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:a16="http://schemas.microsoft.com/office/drawing/2014/main" xmlns="" id="{C9AD443A-3DBB-4289-BB80-DA69DC3163DB}"/>
              </a:ext>
            </a:extLst>
          </p:cNvPr>
          <p:cNvSpPr txBox="1">
            <a:spLocks/>
          </p:cNvSpPr>
          <p:nvPr/>
        </p:nvSpPr>
        <p:spPr>
          <a:xfrm>
            <a:off x="431073" y="5670602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extremely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:a16="http://schemas.microsoft.com/office/drawing/2014/main" xmlns="" id="{B8005FFD-87C4-4847-9E39-84F69CE9ACAF}"/>
              </a:ext>
            </a:extLst>
          </p:cNvPr>
          <p:cNvSpPr txBox="1">
            <a:spLocks/>
          </p:cNvSpPr>
          <p:nvPr/>
        </p:nvSpPr>
        <p:spPr>
          <a:xfrm>
            <a:off x="424541" y="5928121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mostly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:a16="http://schemas.microsoft.com/office/drawing/2014/main" xmlns="" id="{34F2B13F-CB01-4734-B979-E74F84705AA0}"/>
              </a:ext>
            </a:extLst>
          </p:cNvPr>
          <p:cNvSpPr txBox="1">
            <a:spLocks/>
          </p:cNvSpPr>
          <p:nvPr/>
        </p:nvSpPr>
        <p:spPr>
          <a:xfrm>
            <a:off x="424540" y="6177317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amazingly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:a16="http://schemas.microsoft.com/office/drawing/2014/main" xmlns="" id="{7254024B-46F0-45E4-84D2-CFCA62A6B0C3}"/>
              </a:ext>
            </a:extLst>
          </p:cNvPr>
          <p:cNvSpPr txBox="1">
            <a:spLocks/>
          </p:cNvSpPr>
          <p:nvPr/>
        </p:nvSpPr>
        <p:spPr>
          <a:xfrm>
            <a:off x="5181222" y="4689565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simply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:a16="http://schemas.microsoft.com/office/drawing/2014/main" xmlns="" id="{E9FB8179-D226-4B02-AA65-571A3B465C4C}"/>
              </a:ext>
            </a:extLst>
          </p:cNvPr>
          <p:cNvSpPr txBox="1">
            <a:spLocks/>
          </p:cNvSpPr>
          <p:nvPr/>
        </p:nvSpPr>
        <p:spPr>
          <a:xfrm>
            <a:off x="5179989" y="4949262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so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:a16="http://schemas.microsoft.com/office/drawing/2014/main" xmlns="" id="{17099A3B-999A-4795-AAAF-BE3E00BCC613}"/>
              </a:ext>
            </a:extLst>
          </p:cNvPr>
          <p:cNvSpPr txBox="1">
            <a:spLocks/>
          </p:cNvSpPr>
          <p:nvPr/>
        </p:nvSpPr>
        <p:spPr>
          <a:xfrm>
            <a:off x="5194285" y="5191541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terribly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xmlns="" id="{44DAEA2C-7BCC-4781-B338-4117202B65B6}"/>
              </a:ext>
            </a:extLst>
          </p:cNvPr>
          <p:cNvSpPr txBox="1">
            <a:spLocks/>
          </p:cNvSpPr>
          <p:nvPr/>
        </p:nvSpPr>
        <p:spPr>
          <a:xfrm>
            <a:off x="5181218" y="5435909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too</a:t>
            </a:r>
            <a:r>
              <a:rPr lang="hr-HR" sz="2200" i="1" dirty="0">
                <a:solidFill>
                  <a:srgbClr val="FF0000"/>
                </a:solidFill>
              </a:rPr>
              <a:t> / </a:t>
            </a:r>
            <a:r>
              <a:rPr lang="hr-HR" sz="2200" i="1" dirty="0" err="1">
                <a:solidFill>
                  <a:srgbClr val="FF0000"/>
                </a:solidFill>
              </a:rPr>
              <a:t>so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:a16="http://schemas.microsoft.com/office/drawing/2014/main" xmlns="" id="{0B799974-AB57-4ADB-920E-CC4515BBD7B2}"/>
              </a:ext>
            </a:extLst>
          </p:cNvPr>
          <p:cNvSpPr txBox="1">
            <a:spLocks/>
          </p:cNvSpPr>
          <p:nvPr/>
        </p:nvSpPr>
        <p:spPr>
          <a:xfrm>
            <a:off x="5179989" y="5703434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really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0" name="Rezervirano mjesto sadržaja 2">
            <a:extLst>
              <a:ext uri="{FF2B5EF4-FFF2-40B4-BE49-F238E27FC236}">
                <a16:creationId xmlns:a16="http://schemas.microsoft.com/office/drawing/2014/main" xmlns="" id="{638CD457-CCDE-4C4B-84E5-7A41DB34E8C1}"/>
              </a:ext>
            </a:extLst>
          </p:cNvPr>
          <p:cNvSpPr txBox="1">
            <a:spLocks/>
          </p:cNvSpPr>
          <p:nvPr/>
        </p:nvSpPr>
        <p:spPr>
          <a:xfrm>
            <a:off x="5194285" y="5942267"/>
            <a:ext cx="215537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incredibly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:a16="http://schemas.microsoft.com/office/drawing/2014/main" xmlns="" id="{64D2EB1F-69E2-4D6A-977B-9CB613D14B7B}"/>
              </a:ext>
            </a:extLst>
          </p:cNvPr>
          <p:cNvSpPr txBox="1">
            <a:spLocks/>
          </p:cNvSpPr>
          <p:nvPr/>
        </p:nvSpPr>
        <p:spPr>
          <a:xfrm>
            <a:off x="8084394" y="4273467"/>
            <a:ext cx="4072382" cy="712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  <a:p>
            <a:pPr marL="0" indent="0" algn="ctr">
              <a:buNone/>
            </a:pPr>
            <a:r>
              <a:rPr lang="hr-HR" sz="2000" b="1" dirty="0" err="1"/>
              <a:t>adjective</a:t>
            </a:r>
            <a:r>
              <a:rPr lang="hr-HR" sz="2000" b="1" dirty="0"/>
              <a:t> + </a:t>
            </a:r>
            <a:r>
              <a:rPr lang="hr-HR" sz="2000" b="1" dirty="0">
                <a:solidFill>
                  <a:srgbClr val="FF0000"/>
                </a:solidFill>
              </a:rPr>
              <a:t>-</a:t>
            </a:r>
            <a:r>
              <a:rPr lang="hr-HR" sz="2000" b="1" dirty="0" err="1">
                <a:solidFill>
                  <a:srgbClr val="FF0000"/>
                </a:solidFill>
              </a:rPr>
              <a:t>ly</a:t>
            </a:r>
            <a:r>
              <a:rPr lang="hr-HR" sz="2000" b="1" dirty="0">
                <a:solidFill>
                  <a:srgbClr val="FF0000"/>
                </a:solidFill>
              </a:rPr>
              <a:t/>
            </a:r>
            <a:br>
              <a:rPr lang="hr-HR" sz="2000" b="1" dirty="0">
                <a:solidFill>
                  <a:srgbClr val="FF0000"/>
                </a:solidFill>
              </a:rPr>
            </a:br>
            <a:r>
              <a:rPr lang="hr-HR" sz="2000" i="1" dirty="0"/>
              <a:t>pridjev + </a:t>
            </a:r>
            <a:r>
              <a:rPr lang="hr-HR" sz="2000" b="1" i="1" dirty="0">
                <a:solidFill>
                  <a:srgbClr val="FF0000"/>
                </a:solidFill>
              </a:rPr>
              <a:t>-</a:t>
            </a:r>
            <a:r>
              <a:rPr lang="hr-HR" sz="2000" b="1" i="1" dirty="0" err="1">
                <a:solidFill>
                  <a:srgbClr val="FF0000"/>
                </a:solidFill>
              </a:rPr>
              <a:t>ly</a:t>
            </a:r>
            <a:endParaRPr lang="hr-HR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1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uiExpand="1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uiExpand="1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557</Words>
  <Application>Microsoft Office PowerPoint</Application>
  <PresentationFormat>Custom</PresentationFormat>
  <Paragraphs>110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Tema sustava Office</vt:lpstr>
      <vt:lpstr>UNIT 1;  All too human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287</cp:revision>
  <dcterms:created xsi:type="dcterms:W3CDTF">2020-09-12T11:20:19Z</dcterms:created>
  <dcterms:modified xsi:type="dcterms:W3CDTF">2021-09-07T07:00:06Z</dcterms:modified>
</cp:coreProperties>
</file>